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87" r:id="rId11"/>
    <p:sldId id="264" r:id="rId12"/>
    <p:sldId id="286" r:id="rId13"/>
    <p:sldId id="284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0" r:id="rId30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4D35E-D731-4887-B875-5ECC3D965EB9}" v="280" dt="2019-11-11T02:45:27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9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da akita" userId="8b118bcca7e896d8" providerId="LiveId" clId="{6C6509BD-CB57-46A7-BAEE-6C399C05E9E5}"/>
    <pc:docChg chg="custSel addSld delSld modSld">
      <pc:chgData name="yamada akita" userId="8b118bcca7e896d8" providerId="LiveId" clId="{6C6509BD-CB57-46A7-BAEE-6C399C05E9E5}" dt="2019-11-11T02:45:27.199" v="399"/>
      <pc:docMkLst>
        <pc:docMk/>
      </pc:docMkLst>
      <pc:sldChg chg="modSp">
        <pc:chgData name="yamada akita" userId="8b118bcca7e896d8" providerId="LiveId" clId="{6C6509BD-CB57-46A7-BAEE-6C399C05E9E5}" dt="2019-11-11T02:04:16.851" v="11" actId="20577"/>
        <pc:sldMkLst>
          <pc:docMk/>
          <pc:sldMk cId="2183112578" sldId="259"/>
        </pc:sldMkLst>
        <pc:spChg chg="mod">
          <ac:chgData name="yamada akita" userId="8b118bcca7e896d8" providerId="LiveId" clId="{6C6509BD-CB57-46A7-BAEE-6C399C05E9E5}" dt="2019-11-11T02:04:16.851" v="11" actId="20577"/>
          <ac:spMkLst>
            <pc:docMk/>
            <pc:sldMk cId="2183112578" sldId="259"/>
            <ac:spMk id="3" creationId="{277B4FD7-5F39-4442-870D-4D4CE15B9EC3}"/>
          </ac:spMkLst>
        </pc:spChg>
      </pc:sldChg>
      <pc:sldChg chg="modSp modAnim">
        <pc:chgData name="yamada akita" userId="8b118bcca7e896d8" providerId="LiveId" clId="{6C6509BD-CB57-46A7-BAEE-6C399C05E9E5}" dt="2019-11-11T02:11:55.619" v="40" actId="20577"/>
        <pc:sldMkLst>
          <pc:docMk/>
          <pc:sldMk cId="1839090562" sldId="262"/>
        </pc:sldMkLst>
        <pc:spChg chg="mod">
          <ac:chgData name="yamada akita" userId="8b118bcca7e896d8" providerId="LiveId" clId="{6C6509BD-CB57-46A7-BAEE-6C399C05E9E5}" dt="2019-11-11T02:11:55.619" v="40" actId="20577"/>
          <ac:spMkLst>
            <pc:docMk/>
            <pc:sldMk cId="1839090562" sldId="262"/>
            <ac:spMk id="38" creationId="{8C43D371-E1DE-4E99-83F3-5929038904CF}"/>
          </ac:spMkLst>
        </pc:spChg>
      </pc:sldChg>
      <pc:sldChg chg="modSp modAnim">
        <pc:chgData name="yamada akita" userId="8b118bcca7e896d8" providerId="LiveId" clId="{6C6509BD-CB57-46A7-BAEE-6C399C05E9E5}" dt="2019-11-11T02:11:52.261" v="35" actId="20577"/>
        <pc:sldMkLst>
          <pc:docMk/>
          <pc:sldMk cId="114264040" sldId="263"/>
        </pc:sldMkLst>
        <pc:spChg chg="mod">
          <ac:chgData name="yamada akita" userId="8b118bcca7e896d8" providerId="LiveId" clId="{6C6509BD-CB57-46A7-BAEE-6C399C05E9E5}" dt="2019-11-11T02:10:31.970" v="25" actId="20577"/>
          <ac:spMkLst>
            <pc:docMk/>
            <pc:sldMk cId="114264040" sldId="263"/>
            <ac:spMk id="28" creationId="{2ED114B5-09B1-4BAD-BE85-DEA5B507D19B}"/>
          </ac:spMkLst>
        </pc:spChg>
        <pc:spChg chg="mod">
          <ac:chgData name="yamada akita" userId="8b118bcca7e896d8" providerId="LiveId" clId="{6C6509BD-CB57-46A7-BAEE-6C399C05E9E5}" dt="2019-11-11T02:11:52.261" v="35" actId="20577"/>
          <ac:spMkLst>
            <pc:docMk/>
            <pc:sldMk cId="114264040" sldId="263"/>
            <ac:spMk id="38" creationId="{8C43D371-E1DE-4E99-83F3-5929038904CF}"/>
          </ac:spMkLst>
        </pc:spChg>
      </pc:sldChg>
      <pc:sldChg chg="modSp">
        <pc:chgData name="yamada akita" userId="8b118bcca7e896d8" providerId="LiveId" clId="{6C6509BD-CB57-46A7-BAEE-6C399C05E9E5}" dt="2019-11-11T02:45:14.847" v="398" actId="403"/>
        <pc:sldMkLst>
          <pc:docMk/>
          <pc:sldMk cId="865659251" sldId="264"/>
        </pc:sldMkLst>
        <pc:spChg chg="mod">
          <ac:chgData name="yamada akita" userId="8b118bcca7e896d8" providerId="LiveId" clId="{6C6509BD-CB57-46A7-BAEE-6C399C05E9E5}" dt="2019-11-11T02:45:14.847" v="398" actId="403"/>
          <ac:spMkLst>
            <pc:docMk/>
            <pc:sldMk cId="865659251" sldId="264"/>
            <ac:spMk id="30" creationId="{8B5611C2-AE7F-4D16-8838-B58A816417AB}"/>
          </ac:spMkLst>
        </pc:spChg>
        <pc:spChg chg="mod">
          <ac:chgData name="yamada akita" userId="8b118bcca7e896d8" providerId="LiveId" clId="{6C6509BD-CB57-46A7-BAEE-6C399C05E9E5}" dt="2019-11-11T02:12:07.949" v="50" actId="20577"/>
          <ac:spMkLst>
            <pc:docMk/>
            <pc:sldMk cId="865659251" sldId="264"/>
            <ac:spMk id="38" creationId="{8C43D371-E1DE-4E99-83F3-5929038904CF}"/>
          </ac:spMkLst>
        </pc:spChg>
      </pc:sldChg>
      <pc:sldChg chg="modSp">
        <pc:chgData name="yamada akita" userId="8b118bcca7e896d8" providerId="LiveId" clId="{6C6509BD-CB57-46A7-BAEE-6C399C05E9E5}" dt="2019-11-11T02:12:01.109" v="45" actId="20577"/>
        <pc:sldMkLst>
          <pc:docMk/>
          <pc:sldMk cId="4044105172" sldId="265"/>
        </pc:sldMkLst>
        <pc:spChg chg="mod">
          <ac:chgData name="yamada akita" userId="8b118bcca7e896d8" providerId="LiveId" clId="{6C6509BD-CB57-46A7-BAEE-6C399C05E9E5}" dt="2019-11-11T02:12:01.109" v="45" actId="20577"/>
          <ac:spMkLst>
            <pc:docMk/>
            <pc:sldMk cId="4044105172" sldId="265"/>
            <ac:spMk id="38" creationId="{8C43D371-E1DE-4E99-83F3-5929038904CF}"/>
          </ac:spMkLst>
        </pc:spChg>
      </pc:sldChg>
      <pc:sldChg chg="modAnim">
        <pc:chgData name="yamada akita" userId="8b118bcca7e896d8" providerId="LiveId" clId="{6C6509BD-CB57-46A7-BAEE-6C399C05E9E5}" dt="2019-11-11T02:19:46.904" v="81"/>
        <pc:sldMkLst>
          <pc:docMk/>
          <pc:sldMk cId="3761665031" sldId="269"/>
        </pc:sldMkLst>
      </pc:sldChg>
      <pc:sldChg chg="modSp">
        <pc:chgData name="yamada akita" userId="8b118bcca7e896d8" providerId="LiveId" clId="{6C6509BD-CB57-46A7-BAEE-6C399C05E9E5}" dt="2019-11-11T02:24:43.763" v="86" actId="20577"/>
        <pc:sldMkLst>
          <pc:docMk/>
          <pc:sldMk cId="1404047184" sldId="274"/>
        </pc:sldMkLst>
        <pc:spChg chg="mod">
          <ac:chgData name="yamada akita" userId="8b118bcca7e896d8" providerId="LiveId" clId="{6C6509BD-CB57-46A7-BAEE-6C399C05E9E5}" dt="2019-11-11T02:24:43.763" v="86" actId="20577"/>
          <ac:spMkLst>
            <pc:docMk/>
            <pc:sldMk cId="1404047184" sldId="274"/>
            <ac:spMk id="59" creationId="{A9454F0B-72C6-4A8D-B91D-A82318299EFA}"/>
          </ac:spMkLst>
        </pc:spChg>
      </pc:sldChg>
      <pc:sldChg chg="addSp modSp">
        <pc:chgData name="yamada akita" userId="8b118bcca7e896d8" providerId="LiveId" clId="{6C6509BD-CB57-46A7-BAEE-6C399C05E9E5}" dt="2019-11-11T02:27:41.606" v="160" actId="1036"/>
        <pc:sldMkLst>
          <pc:docMk/>
          <pc:sldMk cId="110804360" sldId="278"/>
        </pc:sldMkLst>
        <pc:grpChg chg="mod">
          <ac:chgData name="yamada akita" userId="8b118bcca7e896d8" providerId="LiveId" clId="{6C6509BD-CB57-46A7-BAEE-6C399C05E9E5}" dt="2019-11-11T02:27:33.586" v="107" actId="1036"/>
          <ac:grpSpMkLst>
            <pc:docMk/>
            <pc:sldMk cId="110804360" sldId="278"/>
            <ac:grpSpMk id="67" creationId="{DC6DD9EF-BA3D-4A0F-A05B-EB20EB9A0536}"/>
          </ac:grpSpMkLst>
        </pc:grpChg>
        <pc:grpChg chg="add mod">
          <ac:chgData name="yamada akita" userId="8b118bcca7e896d8" providerId="LiveId" clId="{6C6509BD-CB57-46A7-BAEE-6C399C05E9E5}" dt="2019-11-11T02:27:37.657" v="133" actId="1036"/>
          <ac:grpSpMkLst>
            <pc:docMk/>
            <pc:sldMk cId="110804360" sldId="278"/>
            <ac:grpSpMk id="71" creationId="{C500C30B-5E99-41EF-AAE1-D29A1D10C66E}"/>
          </ac:grpSpMkLst>
        </pc:grpChg>
        <pc:grpChg chg="mod">
          <ac:chgData name="yamada akita" userId="8b118bcca7e896d8" providerId="LiveId" clId="{6C6509BD-CB57-46A7-BAEE-6C399C05E9E5}" dt="2019-11-11T02:27:34.295" v="108"/>
          <ac:grpSpMkLst>
            <pc:docMk/>
            <pc:sldMk cId="110804360" sldId="278"/>
            <ac:grpSpMk id="73" creationId="{A0DBCF0D-0925-487B-82C8-B94F697B3C81}"/>
          </ac:grpSpMkLst>
        </pc:grpChg>
        <pc:grpChg chg="add mod">
          <ac:chgData name="yamada akita" userId="8b118bcca7e896d8" providerId="LiveId" clId="{6C6509BD-CB57-46A7-BAEE-6C399C05E9E5}" dt="2019-11-11T02:27:41.606" v="160" actId="1036"/>
          <ac:grpSpMkLst>
            <pc:docMk/>
            <pc:sldMk cId="110804360" sldId="278"/>
            <ac:grpSpMk id="76" creationId="{C0FEFB19-839D-4CDC-9D0E-308E6AFB5645}"/>
          </ac:grpSpMkLst>
        </pc:grpChg>
        <pc:grpChg chg="mod">
          <ac:chgData name="yamada akita" userId="8b118bcca7e896d8" providerId="LiveId" clId="{6C6509BD-CB57-46A7-BAEE-6C399C05E9E5}" dt="2019-11-11T02:27:38.440" v="134"/>
          <ac:grpSpMkLst>
            <pc:docMk/>
            <pc:sldMk cId="110804360" sldId="278"/>
            <ac:grpSpMk id="78" creationId="{59C12456-D6B4-4D13-A57F-7DA76AF694AC}"/>
          </ac:grpSpMkLst>
        </pc:grpChg>
      </pc:sldChg>
      <pc:sldChg chg="addSp delSp modSp delAnim modAnim">
        <pc:chgData name="yamada akita" userId="8b118bcca7e896d8" providerId="LiveId" clId="{6C6509BD-CB57-46A7-BAEE-6C399C05E9E5}" dt="2019-11-11T02:28:52.876" v="182"/>
        <pc:sldMkLst>
          <pc:docMk/>
          <pc:sldMk cId="1780760222" sldId="281"/>
        </pc:sldMkLst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39" creationId="{93986072-0273-49C1-AB60-60EDB4B970D8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47" creationId="{E6487787-D8BA-4FD1-BFC7-297FBFD19B1D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48" creationId="{6EFC1B77-F275-4B35-98D0-1A091D8BC974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49" creationId="{7F30AB01-1A66-4E55-B9EA-907463180F29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54" creationId="{9C02F2D6-E5AD-4526-B43F-FB1C08E36BB1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55" creationId="{4F91775C-D8E4-4A60-B2C9-EE8F5BBBCC6A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62" creationId="{CA7ADD49-F3F4-445A-9184-98E301BD22D0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70" creationId="{5F369B6D-C152-448B-8EF7-CA847A3B25B8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71" creationId="{4D9B5FE7-B195-4DE6-8831-1B594774E4C5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79" creationId="{BBD6CC3F-0C7D-43E5-B8E7-B9BF5A09F0DF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80" creationId="{CE28D8D2-8327-4C4C-AA5C-8B5A8C8B1511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81" creationId="{2CCAAD34-BC3C-4BEB-BFDA-198BEF1168D2}"/>
          </ac:spMkLst>
        </pc:spChg>
        <pc:spChg chg="add mod">
          <ac:chgData name="yamada akita" userId="8b118bcca7e896d8" providerId="LiveId" clId="{6C6509BD-CB57-46A7-BAEE-6C399C05E9E5}" dt="2019-11-11T02:28:21.315" v="163" actId="164"/>
          <ac:spMkLst>
            <pc:docMk/>
            <pc:sldMk cId="1780760222" sldId="281"/>
            <ac:spMk id="82" creationId="{6DEECF32-7527-4CAB-AB0E-1DB22FC5F222}"/>
          </ac:spMkLst>
        </pc:spChg>
        <pc:grpChg chg="del">
          <ac:chgData name="yamada akita" userId="8b118bcca7e896d8" providerId="LiveId" clId="{6C6509BD-CB57-46A7-BAEE-6C399C05E9E5}" dt="2019-11-11T02:28:05.319" v="161" actId="478"/>
          <ac:grpSpMkLst>
            <pc:docMk/>
            <pc:sldMk cId="1780760222" sldId="281"/>
            <ac:grpSpMk id="5" creationId="{04E80574-4F35-4083-8283-9EF4AEF881C2}"/>
          </ac:grpSpMkLst>
        </pc:grpChg>
        <pc:grpChg chg="add mod">
          <ac:chgData name="yamada akita" userId="8b118bcca7e896d8" providerId="LiveId" clId="{6C6509BD-CB57-46A7-BAEE-6C399C05E9E5}" dt="2019-11-11T02:28:45.229" v="179" actId="1035"/>
          <ac:grpSpMkLst>
            <pc:docMk/>
            <pc:sldMk cId="1780760222" sldId="281"/>
            <ac:grpSpMk id="6" creationId="{1F790931-E09F-493C-9DB1-27312BA42358}"/>
          </ac:grpSpMkLst>
        </pc:grpChg>
        <pc:grpChg chg="add mod">
          <ac:chgData name="yamada akita" userId="8b118bcca7e896d8" providerId="LiveId" clId="{6C6509BD-CB57-46A7-BAEE-6C399C05E9E5}" dt="2019-11-11T02:28:21.315" v="163" actId="164"/>
          <ac:grpSpMkLst>
            <pc:docMk/>
            <pc:sldMk cId="1780760222" sldId="281"/>
            <ac:grpSpMk id="73" creationId="{D129900A-5260-4592-BE28-DD054A29CA7E}"/>
          </ac:grpSpMkLst>
        </pc:grpChg>
        <pc:grpChg chg="add mod">
          <ac:chgData name="yamada akita" userId="8b118bcca7e896d8" providerId="LiveId" clId="{6C6509BD-CB57-46A7-BAEE-6C399C05E9E5}" dt="2019-11-11T02:28:21.315" v="163" actId="164"/>
          <ac:grpSpMkLst>
            <pc:docMk/>
            <pc:sldMk cId="1780760222" sldId="281"/>
            <ac:grpSpMk id="83" creationId="{D71A7B74-F69F-4594-A528-E25A18A94499}"/>
          </ac:grpSpMkLst>
        </pc:grpChg>
        <pc:grpChg chg="add mod">
          <ac:chgData name="yamada akita" userId="8b118bcca7e896d8" providerId="LiveId" clId="{6C6509BD-CB57-46A7-BAEE-6C399C05E9E5}" dt="2019-11-11T02:28:21.315" v="163" actId="164"/>
          <ac:grpSpMkLst>
            <pc:docMk/>
            <pc:sldMk cId="1780760222" sldId="281"/>
            <ac:grpSpMk id="88" creationId="{26B0F68F-03B0-4749-89D6-D4495186379F}"/>
          </ac:grpSpMkLst>
        </pc:grpChg>
        <pc:inkChg chg="add mod">
          <ac:chgData name="yamada akita" userId="8b118bcca7e896d8" providerId="LiveId" clId="{6C6509BD-CB57-46A7-BAEE-6C399C05E9E5}" dt="2019-11-11T02:28:21.315" v="163" actId="164"/>
          <ac:inkMkLst>
            <pc:docMk/>
            <pc:sldMk cId="1780760222" sldId="281"/>
            <ac:inkMk id="51" creationId="{C07DD236-A8D6-4758-8732-0493737BA4ED}"/>
          </ac:inkMkLst>
        </pc:inkChg>
        <pc:inkChg chg="add mod">
          <ac:chgData name="yamada akita" userId="8b118bcca7e896d8" providerId="LiveId" clId="{6C6509BD-CB57-46A7-BAEE-6C399C05E9E5}" dt="2019-11-11T02:28:21.315" v="163" actId="164"/>
          <ac:inkMkLst>
            <pc:docMk/>
            <pc:sldMk cId="1780760222" sldId="281"/>
            <ac:inkMk id="52" creationId="{E145E3A0-B78E-4398-8E8B-9F6B88B96BC0}"/>
          </ac:inkMkLst>
        </pc:inkChg>
        <pc:inkChg chg="add mod">
          <ac:chgData name="yamada akita" userId="8b118bcca7e896d8" providerId="LiveId" clId="{6C6509BD-CB57-46A7-BAEE-6C399C05E9E5}" dt="2019-11-11T02:28:21.315" v="163" actId="164"/>
          <ac:inkMkLst>
            <pc:docMk/>
            <pc:sldMk cId="1780760222" sldId="281"/>
            <ac:inkMk id="53" creationId="{9B359DFC-CEFD-42B1-B34F-F2F50B7D0EC4}"/>
          </ac:inkMkLst>
        </pc:inkChg>
        <pc:inkChg chg="add mod">
          <ac:chgData name="yamada akita" userId="8b118bcca7e896d8" providerId="LiveId" clId="{6C6509BD-CB57-46A7-BAEE-6C399C05E9E5}" dt="2019-11-11T02:28:21.315" v="163" actId="164"/>
          <ac:inkMkLst>
            <pc:docMk/>
            <pc:sldMk cId="1780760222" sldId="281"/>
            <ac:inkMk id="56" creationId="{B871DFBE-BEB7-4F35-AE25-17A8BF29D232}"/>
          </ac:inkMkLst>
        </pc:inkChg>
        <pc:inkChg chg="add mod">
          <ac:chgData name="yamada akita" userId="8b118bcca7e896d8" providerId="LiveId" clId="{6C6509BD-CB57-46A7-BAEE-6C399C05E9E5}" dt="2019-11-11T02:28:21.315" v="163" actId="164"/>
          <ac:inkMkLst>
            <pc:docMk/>
            <pc:sldMk cId="1780760222" sldId="281"/>
            <ac:inkMk id="58" creationId="{5532EB69-6D1C-4650-B631-DD5011C86E60}"/>
          </ac:inkMkLst>
        </pc:inkChg>
        <pc:inkChg chg="add mod">
          <ac:chgData name="yamada akita" userId="8b118bcca7e896d8" providerId="LiveId" clId="{6C6509BD-CB57-46A7-BAEE-6C399C05E9E5}" dt="2019-11-11T02:28:21.315" v="163" actId="164"/>
          <ac:inkMkLst>
            <pc:docMk/>
            <pc:sldMk cId="1780760222" sldId="281"/>
            <ac:inkMk id="59" creationId="{07E9B47D-C380-41D7-A870-C45A2F2E6356}"/>
          </ac:inkMkLst>
        </pc:inkChg>
        <pc:inkChg chg="add mod">
          <ac:chgData name="yamada akita" userId="8b118bcca7e896d8" providerId="LiveId" clId="{6C6509BD-CB57-46A7-BAEE-6C399C05E9E5}" dt="2019-11-11T02:28:21.315" v="163" actId="164"/>
          <ac:inkMkLst>
            <pc:docMk/>
            <pc:sldMk cId="1780760222" sldId="281"/>
            <ac:inkMk id="72" creationId="{4DC35566-FCED-4342-98EF-2A101A93B2DF}"/>
          </ac:inkMkLst>
        </pc:inkChg>
        <pc:inkChg chg="add mod">
          <ac:chgData name="yamada akita" userId="8b118bcca7e896d8" providerId="LiveId" clId="{6C6509BD-CB57-46A7-BAEE-6C399C05E9E5}" dt="2019-11-11T02:28:21.315" v="163" actId="164"/>
          <ac:inkMkLst>
            <pc:docMk/>
            <pc:sldMk cId="1780760222" sldId="281"/>
            <ac:inkMk id="78" creationId="{1DD8690E-5388-46FC-804E-6346A8C47453}"/>
          </ac:inkMkLst>
        </pc:inkChg>
      </pc:sldChg>
      <pc:sldChg chg="addSp modSp modAnim">
        <pc:chgData name="yamada akita" userId="8b118bcca7e896d8" providerId="LiveId" clId="{6C6509BD-CB57-46A7-BAEE-6C399C05E9E5}" dt="2019-11-11T02:32:04.965" v="383" actId="1076"/>
        <pc:sldMkLst>
          <pc:docMk/>
          <pc:sldMk cId="3793736990" sldId="282"/>
        </pc:sldMkLst>
        <pc:spChg chg="mod">
          <ac:chgData name="yamada akita" userId="8b118bcca7e896d8" providerId="LiveId" clId="{6C6509BD-CB57-46A7-BAEE-6C399C05E9E5}" dt="2019-11-11T02:29:55.982" v="185" actId="1076"/>
          <ac:spMkLst>
            <pc:docMk/>
            <pc:sldMk cId="3793736990" sldId="282"/>
            <ac:spMk id="4" creationId="{E1F11FB3-A84B-42C2-88F3-38EF3DB2D343}"/>
          </ac:spMkLst>
        </pc:spChg>
        <pc:spChg chg="add mod">
          <ac:chgData name="yamada akita" userId="8b118bcca7e896d8" providerId="LiveId" clId="{6C6509BD-CB57-46A7-BAEE-6C399C05E9E5}" dt="2019-11-11T02:32:04.965" v="383" actId="1076"/>
          <ac:spMkLst>
            <pc:docMk/>
            <pc:sldMk cId="3793736990" sldId="282"/>
            <ac:spMk id="11" creationId="{A8D0634E-45C7-43EE-A51C-34A9BD29CAB9}"/>
          </ac:spMkLst>
        </pc:spChg>
      </pc:sldChg>
      <pc:sldChg chg="modSp">
        <pc:chgData name="yamada akita" userId="8b118bcca7e896d8" providerId="LiveId" clId="{6C6509BD-CB57-46A7-BAEE-6C399C05E9E5}" dt="2019-11-11T02:12:15.275" v="60" actId="20577"/>
        <pc:sldMkLst>
          <pc:docMk/>
          <pc:sldMk cId="3574803990" sldId="284"/>
        </pc:sldMkLst>
        <pc:spChg chg="mod">
          <ac:chgData name="yamada akita" userId="8b118bcca7e896d8" providerId="LiveId" clId="{6C6509BD-CB57-46A7-BAEE-6C399C05E9E5}" dt="2019-11-11T02:12:15.275" v="60" actId="20577"/>
          <ac:spMkLst>
            <pc:docMk/>
            <pc:sldMk cId="3574803990" sldId="284"/>
            <ac:spMk id="38" creationId="{8C43D371-E1DE-4E99-83F3-5929038904CF}"/>
          </ac:spMkLst>
        </pc:spChg>
      </pc:sldChg>
      <pc:sldChg chg="modSp del">
        <pc:chgData name="yamada akita" userId="8b118bcca7e896d8" providerId="LiveId" clId="{6C6509BD-CB57-46A7-BAEE-6C399C05E9E5}" dt="2019-11-11T02:17:16.501" v="69" actId="2696"/>
        <pc:sldMkLst>
          <pc:docMk/>
          <pc:sldMk cId="784385459" sldId="285"/>
        </pc:sldMkLst>
        <pc:spChg chg="mod">
          <ac:chgData name="yamada akita" userId="8b118bcca7e896d8" providerId="LiveId" clId="{6C6509BD-CB57-46A7-BAEE-6C399C05E9E5}" dt="2019-11-11T02:12:18.623" v="65" actId="20577"/>
          <ac:spMkLst>
            <pc:docMk/>
            <pc:sldMk cId="784385459" sldId="285"/>
            <ac:spMk id="38" creationId="{8C43D371-E1DE-4E99-83F3-5929038904CF}"/>
          </ac:spMkLst>
        </pc:spChg>
      </pc:sldChg>
      <pc:sldChg chg="modSp modAnim">
        <pc:chgData name="yamada akita" userId="8b118bcca7e896d8" providerId="LiveId" clId="{6C6509BD-CB57-46A7-BAEE-6C399C05E9E5}" dt="2019-11-11T02:45:27.199" v="399"/>
        <pc:sldMkLst>
          <pc:docMk/>
          <pc:sldMk cId="369798120" sldId="286"/>
        </pc:sldMkLst>
        <pc:spChg chg="mod">
          <ac:chgData name="yamada akita" userId="8b118bcca7e896d8" providerId="LiveId" clId="{6C6509BD-CB57-46A7-BAEE-6C399C05E9E5}" dt="2019-11-11T02:45:27.199" v="399"/>
          <ac:spMkLst>
            <pc:docMk/>
            <pc:sldMk cId="369798120" sldId="286"/>
            <ac:spMk id="30" creationId="{8B5611C2-AE7F-4D16-8838-B58A816417AB}"/>
          </ac:spMkLst>
        </pc:spChg>
        <pc:spChg chg="mod">
          <ac:chgData name="yamada akita" userId="8b118bcca7e896d8" providerId="LiveId" clId="{6C6509BD-CB57-46A7-BAEE-6C399C05E9E5}" dt="2019-11-11T02:12:11.541" v="55" actId="20577"/>
          <ac:spMkLst>
            <pc:docMk/>
            <pc:sldMk cId="369798120" sldId="286"/>
            <ac:spMk id="38" creationId="{8C43D371-E1DE-4E99-83F3-5929038904CF}"/>
          </ac:spMkLst>
        </pc:spChg>
      </pc:sldChg>
      <pc:sldChg chg="addSp add">
        <pc:chgData name="yamada akita" userId="8b118bcca7e896d8" providerId="LiveId" clId="{6C6509BD-CB57-46A7-BAEE-6C399C05E9E5}" dt="2019-11-11T02:13:10.193" v="67"/>
        <pc:sldMkLst>
          <pc:docMk/>
          <pc:sldMk cId="1564392706" sldId="287"/>
        </pc:sldMkLst>
        <pc:spChg chg="add">
          <ac:chgData name="yamada akita" userId="8b118bcca7e896d8" providerId="LiveId" clId="{6C6509BD-CB57-46A7-BAEE-6C399C05E9E5}" dt="2019-11-11T02:13:10.193" v="67"/>
          <ac:spMkLst>
            <pc:docMk/>
            <pc:sldMk cId="1564392706" sldId="287"/>
            <ac:spMk id="44" creationId="{8C48ECF0-3AFC-406A-AAD9-2335E87AE32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5:43:20.134"/>
    </inkml:context>
    <inkml:brush xml:id="br0">
      <inkml:brushProperty name="width" value="0.35" units="cm"/>
      <inkml:brushProperty name="height" value="2.1" units="cm"/>
      <inkml:brushProperty name="color" value="#FFC000"/>
      <inkml:brushProperty name="ignorePressure" value="1"/>
      <inkml:brushProperty name="inkEffects" value="pencil"/>
    </inkml:brush>
  </inkml:definitions>
  <inkml:trace contextRef="#ctx0" brushRef="#br0">0 652,'25'0,"52"-3,80-8,69-10,52-8,40-5,34-5,8 1,16 1,14-2,20 0,11 0,20 2,5 4,0 5,17-1,4 2,-5 5,14 7,-6 5,-5 5,-13 3,5 2,14 1,14 0,9 0,20 0,11 0,16-1,7-3,15-8,-2-6,-15-4,-4-1,-7 3,-4 4,19 6,21 6,38 19,2 14,20 11,-4 6,17 2,17 0,-13-5,-9-11,-30-10,-4-9,-6-7,-78-5,-128-3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0:06.665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2,'7'0,"9"0,16 0,9 0,12 0,3 0,7 0,6 0,-3 0,3 0,-4 0,0 0,-3 0,1 0,-3 0,2 0,-3 0,3 0,4 7,-1 2,8 0,5-2,11-2,4-2,0-1,-2-2,-3 0,-3 0,-1 0,-2-1,-1 1,0 0,7 0,8 7,10 2,7 0,5-1,3-3,9-2,3 6,-8 1,-11-1,-4-2,-6-3,-8-1,-14-1,-6-2,-2 0,0-1,1 1,1 0,3-1,0 1,1 0,1 0,1 0,-1 0,1 0,-1 0,-6 0,-3 0,1 0,-6 0,-7 0,0 0,-3 0,2 0,-1 0,-5 0,4 0,-2 0,-3 0,3 0,0 0,-3 0,3 0,0 0,-3 0,-4 0,-2 0,-3 0,-1 0,-1 0,-8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6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7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8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89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90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05.855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53.788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00.133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45.246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0:06.666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49.647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56.079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7:35.420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9:59.4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3.58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6.04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6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7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8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0:46.643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89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90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05.855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53.788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00.133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45.246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49.647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56.079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7:35.420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9:59.4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0:46.644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3.58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6.04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6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7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8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89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90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25:27.414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05.855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0:46.645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53.788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00.133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45.246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49.647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56.079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7:35.420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9:59.4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3.58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6.04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25:27.414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0:46.646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05.855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53.788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00.133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45.246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49.647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56.079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7:35.420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9:59.4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3.58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6.04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0:46.647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0 127,'6'0,"8"0,12 0,9 0,10 0,2 0,6 0,5 0,-2 0,2 0,-4 0,2 0,-4 0,1 0,-3 0,2 0,-2 0,3 0,3-7,-2-2,7 0,5 2,9 2,4 2,-1 1,-2 2,-1 0,-3 0,-2 0,-1 1,0-1,-1 0,6 0,7-7,9-2,5 0,4 1,3 3,8 2,2-6,-7-1,-9 1,-3 2,-6 3,-6 1,-11 1,-6 2,-2 0,0 1,1-1,2 0,1 1,1-1,0 0,2 0,-1 0,1 0,0 0,0 0,-6 0,-3 0,1 0,-4 0,-6 0,0 0,-4 0,3 0,-1 0,-4 0,2 0,0 0,-3 0,2 0,1 0,-4 0,4 0,-1 0,-2 0,-3 0,-3 0,-1 0,-2 0,-1 0,-6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25:27.414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05.855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53.788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00.133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45.246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49.647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56.079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7:35.420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9:59.4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3.58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0:46.64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6.04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25:27.414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7:34.29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7:34.29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7:34.294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7:38.435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7:38.436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7:38.437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5:43:20.134"/>
    </inkml:context>
    <inkml:brush xml:id="br0">
      <inkml:brushProperty name="width" value="0.35" units="cm"/>
      <inkml:brushProperty name="height" value="2.1" units="cm"/>
      <inkml:brushProperty name="color" value="#FFC000"/>
      <inkml:brushProperty name="ignorePressure" value="1"/>
      <inkml:brushProperty name="inkEffects" value="pencil"/>
    </inkml:brush>
  </inkml:definitions>
  <inkml:trace contextRef="#ctx0" brushRef="#br0">0 652,'25'0,"52"-3,80-8,69-10,52-8,40-5,34-5,8 1,16 1,14-2,20 0,11 0,20 2,5 4,0 5,17-1,4 2,-5 5,14 7,-6 5,-5 5,-13 3,5 2,14 1,14 0,9 0,20 0,11 0,16-1,7-3,15-8,-2-6,-15-4,-4-1,-7 3,-4 4,19 6,21 6,38 19,2 14,20 11,-4 6,17 2,17 0,-13-5,-9-11,-30-10,-4-9,-6-7,-78-5,-128-3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6:19:48.861"/>
    </inkml:context>
    <inkml:brush xml:id="br0">
      <inkml:brushProperty name="width" value="0.35" units="cm"/>
      <inkml:brushProperty name="height" value="2.1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0 652,'25'0,"52"-3,80-8,69-10,52-8,40-5,34-5,8 1,16 1,14-2,20 0,11 0,20 2,5 4,0 5,17-1,4 2,-5 5,14 7,-6 5,-5 5,-13 3,5 2,14 1,14 0,9 0,20 0,11 0,16-1,7-3,15-8,-2-6,-15-4,-4-1,-7 3,-4 4,19 6,21 6,38 19,2 14,20 11,-4 6,17 2,17 0,-13-5,-9-11,-30-10,-4-9,-6-7,-78-5,-128-3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1:04.556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57:27.276"/>
    </inkml:context>
    <inkml:brush xml:id="br0">
      <inkml:brushProperty name="width" value="0.35" units="cm"/>
      <inkml:brushProperty name="height" value="2.1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7009 1,'-3'0,"-4"0,0 1,-2 1,1 2,-2 1,-1 0,1 0,-1 2,-1 0,2 1,-1-2,-1 1,2 0,-1-1,-1 0,2 0,-1 0,2-1,0 0,-2 0,2 1,-2-1,3 0,-2 0,2 0,-1 1,-1 0,-2 2,-2 0,-1 0,2 1,0-1,0-1,-1 0,-1 0,0 1,-1-2,3 1,0-2,3 0,0 0,-1-1,-1 2,-2-1,-1-1,2 0,0-1,0 0,2 0,1 0,1 1,-1 0,0-1,-2 0,-2 0,1 1,1 0,0-1,1 1,0-1,-1-1,1 2,1-1,-2 1,-1-1,-1 2,-1-1,-1-1,0 1,-1-1,1-1,-1 0,0-1,1 0,-1-1,1 0,0 0,-1-1,1 1,0 0,-1 0,1 0,0 0,-1 0,1 0,0 0,-1 0,1 0,0 0,-1 0,1 0,-3 0,-4 0,0 0,0 0,-1 0,1 0,1 0,2 0,1 0,-1 0,0 0,-3 0,0 0,2 0,1 0,1 0,1 0,1 0,1 0,0 0,0 0,0-1,-1-1,1 0,0-1,0 0,-1 0,1 0,0 0,-1 0,1 1,0 1,-1 1,1-1,-3 1,-1 0,0-1,1-1,0 1,2-1,0 1,-3 0,0 1,-2-2,-1 0,-1 1,0-1,1 1,3 0,-2 1,0 0,2 0,1 0,1 0,1 0,0 0,1 0,-1 0,1 0,0 0,0 0,0 0,0 0,-1 0,1 0,0 0,-1 0,1 0,0 0,-1 0,1 0,0 0,-1 0,1 0,0 0,-3 0,-1 0,0 0,0 0,2 0,1 0,-1 0,2 0,-1 0,1 0,0 0,0 0,0 0,0 0,-1 0,1 0,0 0,-1 0,1 0,0 0,-1 0,1 0,-3 0,-1 0,0 0,1 0,0 0,2 0,0 0,0 0,1 0,0 0,-1 0,1 0,0 0,0 0,0 0,-1 0,1 0,0 0,-1 0,1 0,0 0,-1 0,1 0,0 0,-1 0,1 0,0 0,-3 2,-2 0,-1 0,-4-1,-2 1,-3-2,0 1,-2-1,3 0,3 0,1 0,2-1,2 1,0 0,0 0,2 0,0 0,2 0,-2 0,0 0,0 0,1 0,-2 0,0 0,-2 0,0 0,2 0,0 0,0 0,-1 0,2 0,1 0,1 0,0 0,-1 0,-1 0,0 0,1 0,1 0,0 0,2 0,-1 0,1 0,-3 0,-1 0,0 0,-2 0,0 0,1 0,2 0,0 0,-2 0,-2 0,0 0,0 0,-1 0,1 0,2 0,1 0,-2 0,1 0,1 0,1 0,1 0,-2 0,-1 0,1 0,1 0,1 0,1 0,0 0,1 0,-1-1,1-1,0 0,0 0,0 1,-1 1,1-1,0 1,-3 0,-1 0,-3 0,0 0,1 0,2-1,1-1,1 0,1 1,0 0,1 0,0 1,0-1,0 1,0 1,0-1,-1 0,1 0,0 0,-1 0,1 0,0 0,-1 0,1 0,0 0,-1 0,1 0,0 0,-1 0,1 0,0 0,-1 0,1 0,0 0,-1 0,1 0,0 0,-1 0,1 0,0 0,-1 0,1 0,0 0,-1 0,1 0,0 0,-1 0,1 0,0 0,-1 0,1 0,0 0,-1 0,1 0,0 0,-1 0,1 0,0 0,-1 0,1 0,0 0,-1 0,1 0,0 0,-1 0,1 0,0 0,-1 0,1 0,0 0,-1 0,1 0,0 0,-1 0,1 0,0 0,-1 0,1 0,0 0,-1 0,1 0,0 0,-1 0,1 0,0 0,-1 0,1 0,0 0,-1 0,1 0,0 0,-1 0,1 0,0 0,-1 0,1 1,-1 1,1 0,3 1,0 0,3 1,0 0,-1 1,-1 0,-1 1,-2-2,2 0,0 1,0 1,0 2,1 0,0 0,3 1,2 0,0 0,1-1,1 1,2 0,2 0,0 0,1 0,0-1,0 1,1 0,-1-1,0 1,0 0,0 0,0-1,0 1,0 0,0 0,0-1,0 1,0 1,0 1,0 1,0 0,0 0,0-1,0-1,0 0,0-1,0 0,0-1,0 1,0-1,0 1,0 0,0-1,0 1,0 0,0-1,0 1,0 0,0 0,0-1,0 1,0 0,0 0,0-1,0 1,0 0,0 0,0-1,0 1,0 0,0-1,0 1,0 0,0 0,0-1,0 1,0 0,0 1,0 1,0-1,0 1,0-1,0-1,0 0,0 0,0 0,0 1,0 0,0 1,0-1,0 0,0-1,0 0,0 0,0 0,0 0,0-1,0 2,0 3,0-1,0 2,0 0,0 2,0 1,-3 0,0-1,-1-2,-2 0,1-1,-3 0,1 0,1-2,-1 0,1 0,1 0,2 0,1 1,-2 1,0 1,0 2,-1 1,-1 0,2 1,1-1,1 1,0-2,-1 0,-1 0,-2-2,0-1,1-1,1-2,1-1,2 0,0 0,1 1,0 0,0 0,1 0,-1 0,0-1,0 2,0 0,0 1,0 0,0 0,0 0,0 0,0 0,0-2,0 0,0 1,0 0,0-1,0 1,0-2,0 2,0 0,0 0,0-1,0 1,0 0,0 0,0 1,0 0,0-1,3 1,1 1,2 2,1 1,1-1,0 0,1 0,-1-1,-2 1,-2-1,2-2,-2 1,0 0,-1-2,-1 1,1 0,1-1,0-1,-1 0,-1-1,-1 0,-1-1,3 3,1-1,-1 1,-1-1,0 0,-1 0,3 1,0 0,-1 1,0 0,-1 0,2 2,0 0,0-1,-1 0,-2 1,0 0,0-2,-1 1,0-1,3 0,0-2,0 0,0-1,-1 2,-1-1,0 2,-1 0,0 0,0 0,0 0,0-1,-1 2,1-2,0 1,0-2,0 0,-2-1,-5 2,0-1,1 1,-2 0,1 3,-1-1,1 1,1-1,2 1,-1 2,0 2,1 0,1 0,1-1,1-1,1-1,0-2,0-1,0 0,0-1,1 0,-1-2,-3 0,-1 0,1 0,0-1,1 1,1-1,0 1,1 1,0 2,0 1,0-1,0-1,1 0,-1-1,0-1,0 1,0 1,0 1,0 0,0-1,0 2,0-1,0-1,0 0,0-1,0-1,0 0,0 0,0-1,0 1,0-1,0 1,0 0,0-1,0 1,0 0,0 0,0-1,0 1,0 0,0 0,0 1,0 0,0 1,0-1,0 3,0 0,0 2,0 0,0 0,0 0,0-1,0 0,0-1,0-1,0-1,0 0,0 1,0-2,0 0,0 0,0-1,0 0,0 0,0-1,0 1,0 0,0-1,2 1,2 0,0-1,-2 1,0 0,0 0,-2-1,0 1,3 0,1 0,-1-1,3 3,-1-1,0 1,-1 1,1-1,0 1,-1-2,1 0,1 0,1-1,0-1,1 1,0 0,-2-1,1 1,2-2,2 0,3 0,0 0,2 1,1 0,2 0,2-1,1 0,2 0,1-1,-1-1,1 0,0 0,0-1,-1 1,-1-1,-3-1,2 0,-1 2,-1-1,-1 0,-1 0,-1 0,3-2,0 2,2-1,3-1,1 0,0-1,0-1,0 1,-1-1,0-1,2 1,2 0,-2 0,1 0,1 0,-2 0,-2 0,-4 0,-1 0,0 0,1 0,-2 0,3 0,-1 0,0 0,1 0,0 0,2 0,-1 0,2 0,2 0,-1 0,1 0,-2 0,1 0,-1 0,-3 0,1 0,2 0,0 0,1-2,-1 0,0 0,2-1,2 0,4 1,5 0,2-1,-1 1,1-1,1 2,-3 0,-1-1,-2 0,-1 0,2 0,3 1,0 1,3 0,1 0,-2 0,-4 0,-2 0,-5 0,-4 0,-4 0,-3 0,1 0,0 0,5 0,3 0,3 0,2 0,0 0,4 0,3 0,0 0,6 0,-1 0,1 0,1 0,3 0,-1 0,0 1,-4 1,-3 0,-4 0,1-1,-1-1,1 1,2-1,3 1,2 1,2 0,0 0,2-1,-1-1,-2 1,-4-1,-1 0,-2 0,-2 0,-2 0,-2 0,-1-1,3 1,0 0,-1 0,3 0,0 0,2 0,3 0,-1 0,-2 0,-2 0,1 0,-4 0,1 0,0 0,-1 0,2 0,3 0,4 0,1 0,3 0,0 0,-1 0,-1 0,0 0,-2 0,0 0,0 0,7 0,3 0,4 0,-3 0,0 0,-3 0,-5 0,-5 0,-7 0,-7 0,-5 0,0 0,0 0,5 0,4 0,4 0,7 0,5 0,6 0,4 0,6 0,1 0,0 0,0 0,-2 0,-1 0,0 0,1 0,-3 0,1 0,3 0,1 0,5 0,-2 0,-1 0,-4 0,-2 0,-2 0,-3-1,0-1,1 0,3 0,1 1,0 1,0-1,-2 1,-3 0,-5 0,-6 0,-5 0,-3 0,-3 0,-5 1,-1-1,-3 0,-2 0,-3 0,-2 0,-2 0,1 0,4 0,2 0,3 0,2 0,5 0,2 0,4 0,3 0,3 0,2 0,-1 0,0 0,-3 0,-3 0,-2 0,-3 0,-1 0,2 0,0 0,-1 0,0 0,0 0,-2 0,3 0,1 0,-1 0,-4 0,-1 0,0 0,-4 0,0 0,-1 0,-4 0,1 0,-1 0,2 0,1 0,3 0,2 0,2 0,3 0,4 0,4 0,0 0,2 0,-5 0,-4 0,-4 0,-6 0,-4 0,-3 0,-2 0,-1 0,-1 0,1 0,-1 0,4 0,0 0,3 0,1 0,2 0,-1 0,1 0,3 0,1 0,4 0,2 0,4 0,1 0,-2 0,-1 0,-1 0,-2 0,0 0,-1 0,-1 0,1 0,-4 0,3 0,0-2,-1 0,1 0,5-1,0 0,3 1,1 0,0-1,0 0,-1 1,-6-1,-2 0,-2-1,0 1,1-2,0 1,1 1,0 1,3 0,1 2,0-1,0 2,-1-1,2 0,-3 0,-1-1,-1-1,-1 0,-2 0,0 1,-1 1,2-1,0 0,4-1,2 0,3 0,0 1,2 1,0 0,1-2,-2 0,0 0,-4 1,0 0,-2 0,-4-1,1 0,2 0,0 1,3 0,3 0,2 1,-2 0,2 0,-2 0,2 0,-1 0,-4 0,-3 0,-1 0,-1 0,0 0,0 0,1 0,0 0,0 0,1 0,2 0,1 0,4 0,-1 0,2 0,-1 0,-1 0,-2 0,-1 0,-2 0,-1 0,-1 0,1 0,-4 0,0 0,-3 0,0 0,-2 0,1 0,2 0,1 0,-1 0,4 0,-2 0,1 0,-3 0,0 0,2 0,-3 0,1 0,-2 0,0 0,0 0,-3 0,-2 0,1 0,0 0,2 0,0 0,-2 0,-1 0,-1 0,-1 0,-1 0,-1 0,0 0,0 0,0 0,0 0,1 0,-1 0,0 0,0 0,1 0,-1 0,0 0,1 0,-1 0,0 0,1 0,-1 0,1 0,-1 0,0 0,0 0,1 0,-1 0,0 0,1 0,-1 0,0 0,1 0,-1 0,1 0,-1 0,0 0,0 0,1 0,-1 0,0 0,-2-1,-1-1,-1 0,-1-1,0 0,-2-1,0 0,-1-1,0 1,0-1,0 1,0-1,0 0,2-2,3 0,0-1,0-1,-4 0,-2 0,-3 0,-2 0,-2 1,0-1,0 0,-1 0,0 0,1 1,0-1,0 0,0 1,-1-1,2 0,-1 0,0 1,0-1,0 0,0 0,0 1,0-1,0 0,2 0,2 1,-1-1,0 0,-1 1,-1-1,0 0,2 0,1 1,-1-1,0 0,-1 0,-1 1,0-1,-1 0,0 0,0 1,-3-1,-1-1,0-1,1 0,1 0,1-3,0 1,1-1,0 1,0 0,0 1,0-1,1 1,-1-1,0 2,0 0,0 1,0 0,0 2,0-1,0 0,0 1,0-1,0 0,0 1,-3-1,-1 0,1 1,0-1,1-1,1-1,0 0,1 1,0-1,0-1,0 2,0-1,0 1,1 1,-1-1,0-1,0 0,0 1,0 0,0 1,0 0,0-1,0-1,0 0,0 1,0 1,0-1,0 0,0-1,0-1,0 0,0-1,0 0,0-1,0 1,0 1,0 1,0 1,0 1,0 0,0 0,0 0,0 1,0-1,0 1,0-1,0 0,0 1,0-1,0 0,0-1,-3-1,-1-2,0-3,-1-1,-1-1,1 0,-1 0,0 0,1 0,2 0,1 1,0-1,2 2,0 1,0-1,0 2,1-1,-1 2,0 1,0-1,0 1,0 1,0-1,0 1,0 0,0-1,0 0,0-1,0 1,0 0,0 0,0 0,0 1,0 0,0 1,0 1,0 0,0 0,0 1,0-1,0 1,0-1,0 0,0 1,0-1,0 0,0 1,0-1,0 0,0 0,0 1,0-1,0 0,0 0,0 1,0-1,0 0,0 0,0 1,0-1,0 0,0 0,0 1,0-1,0 0,0 1,0-1,0 0,0 0,0 1,0-1,0 0,0 0,0 1,0-1,0 0,-3 1,0-1,-3 0,-1 0,2 1,1-1,1 0,2-1,0-1,-2-1,-1 0,1-1,-2 0,-1-1,2 0,0-2,2 0,1 0,0 1,1 1,0 1,1 2,-1-1,0 1,0 0,0 1,0 1,0-2,0 0,0 1,0-2,0 0,0 1,0 1,0-2,0 1,0 0,0-1,0 1,0-1,0 2,0 0,0-1,0 0,0 1,0-1,0 2,0 0,0 0,0 0,0 0,0 0,0 1,0-1,0 0,0 1,0-1,0 0,0 1,0-3,0 1,0-1,0-1,0 0,0 1,0 1,0 0,0 0,0 1,0 0,0 1,0-1,0 1,0-1,0 0,0 1,0-1,0 0,0-1,0-1,0 1,0-1,0 2,0-1,0 1,0 0,0 0,0 1,0-1,0 0,0-1,0 0,0-1,0-1,0 1,0-1,0 2,0 0,0 0,0 1,0 0,0 1,0-1,0 1,0-1,0 0,0 1,-2-1,-2 0,0 0,1 1,1-1,1 0,0 0,1 1,0-1,0 0,0 1,0-1,1 0,-1 0,-3 1,-1-1,1 0,0 0,1 1,1-1,0 0,1 0,0 1,0-1,0 0,0 0,1 1,-1-1,0 0,0 1,0-1,0 0,0 0,0 1,0-1,0 0,0 0,0 1,0-1,0 0,0 0,0 1,0-1,0 0,0 1,0-1,0 0,-3 0,-4 2,0 0,-2 0,-2 2,-3-1,-1 1,0 2,-2-1,1 1,-1 1,0 0,1 1,-1 1,1 0,-1 0,1 0,-1 0,1 0,0 0,-1 0,1 0,0 0,0 0,-4 0,0 0,0 0,1 0,1 0,0 0,1 0,1 0,0 0,-1 0,1 0,0 0,0 0,-1 0,1 0,0 0,-1 0,1 0,0 0,-1 0,1 0,0-1,0-1,-1 0,1 1,0 0,-4 0,3-1,1 0,0 0,1 1,-1-2,1 0,-1 1,0-1,-1 0,1 1,0 0,-1 1,1 0,-1 1,1 0,0 0,-1 0,1 0,0 0,-1 0,1 0,0 0,-1 0,1-1,0-1,-1 0,1 1,-3-2,-1 0,-3 1,1 0,-3 1,1 1,-2-1,-1 1,1 0,2 1,-1-1,2 0,2 0,1 0,2 0,0 0,2 0,0 0,0 0,-3 0,-1 0,1 0,0 0,-3 0,1 0,1 0,0-2,2 1,0-1,1 0,1 1,-3 0,-1 1,1 0,0 0,0 0,2 0,0 0,0 0,1 0,0-1,0-1,-1 0,1 0,0 1,0 1,-3-1,-1 1,-3 0,-3 0,1 0,1 0,-1 0,2 0,1 0,2 0,1 0,2 0,0 0,1 0,-3 0,0 0,-1 0,1 0,1 0,1 0,0 0,0 0,1 0,-3 0,-1 0,0 0,-2 0,0 0,1 0,-1 0,-1 0,2 0,1 0,2 0,1 0,0 0,0 2,1 0,0 0,0-1,0 1,0 0,0 0,-1 0,1 1,0 0,-1-1,1 0,-3-1,-1 2,-3-1,0 0,-1-1,-1 0,3 1,1 0,2 0,2 0,0-1,0-1,1 1,0-1,0 0,0 1,0 1,0 0,0-1,-1 2,1-1,0 1,-1-2,1 0,0 0,-1 1,1 0,-3 0,-1-1,0 0,1-1,0 1,2-1,0 0,0 0,1 0,0 0,-1-1,1 1,0 0,0 0,-1 0,1 0,0 0,0 0,-1 0,1 0,0 0,-1 0,1 0,0 0,-1 0,1 0,0 0,-1 0,-2 0,-1 0,-3 0,1 0,0 0,1 0,2 0,1 0,1 0,1 0,0 0,0 0,0 0,0 0,-1 0,1 0,0 0,0 0,-1 0,1 0,0 0,-4 0,0 0,-2 0,-4 0,-2 0,-3 0,-4 0,-4 0,2-1,-2-1,4 0,1 1,2-2,1 0,2 1,3-1,4 0,0 0,1 0,1 0,1 1,2 0,0 1,0 0,1-1,0 0,0 1,0-1,0 1,-1 1,-2 0,-1-1,1 1,-1-1,2-1,0 0,-1 1,-2 0,1 0,1 1,1 0,1 0,0 0,0 0,1 0,0 0,0 0,0 0,-1 0,1 0,0 0,-1 0,1 0,0 0,-1 0,1 0,-3 0,-1 0,0 0,1 0,1 0,0 0,1 0,-3 0,0 0,1 0,0 0,1 0,-3 0,1 0,0 0,1 0,0 0,2 0,0 0,0 0,1 0,0 0,0 0,0 0,0 0,-1 0,1 0,0 0,-1 0,-2 0,-1 0,0 0,1 0,1 0,0 0,1 0,1 0,-1 0,1 0,0 0,0 0,-1 0,1 0,0 0,0 0,-1 0,1 0,0 0,-1 0,1 0,0 0,-1 0,1 0,0 0,-1 0,1 0,0 0,-1 0,-2 0,-1 0,0 0,1 0,1 0,0 0,1 0,1 0,-1 0,1 0,0 0,0 0,0 0,-1 0,1 0,0 0,-1 0,1 0,0 0,-1 0,1 0,0 0,-1 0,1 0,0 0,-1 0,1 0,0 0,-1 0,1 0,0 0,-1 0,1 0,0 0,-1 0,1 0,0 0,-1 0,1 0,0 0,-1 0,1 0,-1 0,1 1,0 1,0 0,-1 0,1-1,0 0,-1-1,1 0,0 0,-1 0,1 0,-1 0,1 0,3-2,0 0,3-1,0-1,2 0,0-2,0-1,0 1,1 0,1-1,0 0,0-1,1 0,-1 1,0 0,2 0,1 0,-2 0,0 1,-1 1,-1 0,-1 1,-2 0,0 1,2-2,0-1,1-1,2 0,-2 0,2 0,0 0,0 1,-1 0,-1 0,0-1,2-1,1 0,-2 1,2 0,0 0,1 0,1-1,1 0,1 0,-3 1,-1 0,1 0,0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1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0,'46'0,"26"0,19 0,15 0,9 0,3 0,-16 6,-7-1,0 2,3-3,6 0,4-2,3-1,3 0,2-1,1-1,1 1,-1 0,0 0,-1 0,1-1,-2 1,2 0,-2 0,1 0,0 0,0 0,0 0,0 0,0 0,1 0,-1 0,0 0,-1 0,0 0,1 0,0 0,1 0,-1 0,0 0,0 0,0 0,0 0,1 0,-1 0,-1 0,1 0,0 0,0 0,-1 0,-18 5,-7 1,0 0,6-2,6-1,6 0,4-2,1 0,3-1,0-1,1 1,0 0,0 0,0 4,0 3,-1-2,0 0,0-2,1-1,-1 0,0-1,-1-1,1 0,-1-1,1 1,0 0,1 0,-1 0,0 0,1 0,-2 0,1 0,0 0,-1 4,1 2,0-1,1 1,-1-3,-1-2,1 0,1 0,-1-1,1 0,-1-1,-1 1,0 0,1 0,0 0,0 0,1 0,-1 0,0 0,0 0,0 0,0 0,0 0,0 0,-1 0,1 0,0 0,0 0,0 0,0 0,0 0,1 0,-1 0,1 0,-2 0,1 0,-1 0,1 0,0 0,0 0,1 0,-1 0,-20-4,-7-3,3 2,4 0,5 2,-13-4,-3-1,3 2,8 1,6 2,7 1,3 2,3-2,1 2,2 2,0-2,-1 0,1 0,-2 1,0-1,0 0,-1 0,2 0,-21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2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0,'46'0,"26"0,19 0,15 0,9 0,3 0,-16 6,-7-1,0 2,3-3,6 0,4-2,3-1,3 0,2-1,1-1,1 1,-1 0,0 0,-1 0,1-1,-2 1,2 0,-2 0,1 0,0 0,0 0,0 0,0 0,0 0,1 0,-1 0,0 0,-1 0,0 0,1 0,0 0,1 0,-1 0,0 0,0 0,0 0,0 0,1 0,-1 0,-1 0,1 0,0 0,0 0,-1 0,-18 5,-7 1,0 0,6-2,6-1,6 0,4-2,1 0,3-1,0-1,1 1,0 0,0 0,0 4,0 3,-1-2,0 0,0-2,1-1,-1 0,0-1,-1-1,1 0,-1-1,1 1,0 0,1 0,-1 0,0 0,1 0,-2 0,1 0,0 0,-1 4,1 2,0-1,1 1,-1-3,-1-2,1 0,1 0,-1-1,1 0,-1-1,-1 1,0 0,1 0,0 0,0 0,1 0,-1 0,0 0,0 0,0 0,0 0,0 0,0 0,-1 0,1 0,0 0,0 0,0 0,0 0,0 0,1 0,-1 0,1 0,-2 0,1 0,-1 0,1 0,0 0,0 0,1 0,-1 0,-20-4,-7-3,3 2,4 0,5 2,-13-4,-3-1,3 2,8 1,6 2,7 1,3 2,3-2,1 2,2 2,0-2,-1 0,1 0,-2 1,0-1,0 0,-1 0,2 0,-21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3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0,'46'0,"26"0,19 0,15 0,9 0,3 0,-16 6,-7-1,0 2,3-3,6 0,4-2,3-1,3 0,2-1,1-1,1 1,-1 0,0 0,-1 0,1-1,-2 1,2 0,-2 0,1 0,0 0,0 0,0 0,0 0,0 0,1 0,-1 0,0 0,-1 0,0 0,1 0,0 0,1 0,-1 0,0 0,0 0,0 0,0 0,1 0,-1 0,-1 0,1 0,0 0,0 0,-1 0,-18 5,-7 1,0 0,6-2,6-1,6 0,4-2,1 0,3-1,0-1,1 1,0 0,0 0,0 4,0 3,-1-2,0 0,0-2,1-1,-1 0,0-1,-1-1,1 0,-1-1,1 1,0 0,1 0,-1 0,0 0,1 0,-2 0,1 0,0 0,-1 4,1 2,0-1,1 1,-1-3,-1-2,1 0,1 0,-1-1,1 0,-1-1,-1 1,0 0,1 0,0 0,0 0,1 0,-1 0,0 0,0 0,0 0,0 0,0 0,0 0,-1 0,1 0,0 0,0 0,0 0,0 0,0 0,1 0,-1 0,1 0,-2 0,1 0,-1 0,1 0,0 0,0 0,1 0,-1 0,-20-4,-7-3,3 2,4 0,5 2,-13-4,-3-1,3 2,8 1,6 2,7 1,3 2,3-2,1 2,2 2,0-2,-1 0,1 0,-2 1,0-1,0 0,-1 0,2 0,-21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4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0,'21'0,"13"0,9 0,6 0,4 0,3 0,-8 5,-3-1,-1 2,2-2,2-1,3-1,1-2,2 1,-1-1,2-1,-1 1,2 0,-1 0,-1 0,1 0,-2 0,2 0,-2 0,2 0,-1 0,0 0,0 0,1 0,0 0,-2 0,2 0,-1 0,0 0,0 0,0 0,0 0,1 0,-1 0,0 0,0 0,1 0,0 0,-1 0,0 0,0 0,0 0,0 0,1 0,-2 0,-7 4,-5 1,3 0,0-2,4 0,2-1,1-1,3 0,0-1,1-1,0 1,-1 0,1 0,-1 4,1 2,-1-2,1 0,-2-1,2-1,0-1,-2 0,2-1,-1 0,0-1,0 1,1 0,-2 0,2 0,-1 0,1 0,-2 0,2 0,0 0,-2 3,2 2,-2 0,2 0,-1-3,1-1,-2 0,2 0,-1-1,1 0,0-1,-2 1,2 0,-2 0,2 0,-1 0,0 0,0 0,1 0,-1 0,0 0,0 0,1 0,-1 0,0 0,0 0,0 0,1 0,-1 0,0 0,0 0,1 0,-1 0,0 0,0 0,1 0,-1 0,0 0,1 0,-2 0,2 0,-1 0,-9-4,-3-1,0 0,3 1,3 2,-7-4,-2-1,3 2,3 1,3 1,2 1,2 2,3-1,-1 1,1 1,0-1,0 0,0 0,-1 1,0-1,1 0,-1 0,0 0,-9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5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0,'21'0,"13"0,9 0,6 0,4 0,3 0,-8 5,-3-1,-1 2,2-2,2-1,3-1,1-2,2 1,-1-1,2-1,-1 1,2 0,-1 0,-1 0,1 0,-2 0,2 0,-2 0,2 0,-1 0,0 0,0 0,1 0,0 0,-2 0,2 0,-1 0,0 0,0 0,0 0,0 0,1 0,-1 0,0 0,0 0,1 0,0 0,-1 0,0 0,0 0,0 0,0 0,1 0,-2 0,-7 4,-5 1,3 0,0-2,4 0,2-1,1-1,3 0,0-1,1-1,0 1,-1 0,1 0,-1 4,1 2,-1-2,1 0,-2-1,2-1,0-1,-2 0,2-1,-1 0,0-1,0 1,1 0,-2 0,2 0,-1 0,1 0,-2 0,2 0,0 0,-2 3,2 2,-2 0,2 0,-1-3,1-1,-2 0,2 0,-1-1,1 0,0-1,-2 1,2 0,-2 0,2 0,-1 0,0 0,0 0,1 0,-1 0,0 0,0 0,1 0,-1 0,0 0,0 0,0 0,1 0,-1 0,0 0,0 0,1 0,-1 0,0 0,0 0,1 0,-1 0,0 0,1 0,-2 0,2 0,-1 0,-9-4,-3-1,0 0,3 1,3 2,-7-4,-2-1,3 2,3 1,3 1,2 1,2 2,3-1,0 1,-1 1,1-1,0 0,0 0,-1 1,0-1,1 0,-1 0,0 0,-9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6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0,'21'0,"13"0,9 0,6 0,4 0,3 0,-8 5,-3-1,-1 2,2-2,2-1,3-1,1-2,2 1,-1-1,2-1,-1 1,2 0,-1 0,-1 0,1 0,-2 0,2 0,-2 0,2 0,-1 0,0 0,0 0,1 0,0 0,-2 0,2 0,-1 0,0 0,0 0,0 0,0 0,1 0,-1 0,0 0,0 0,1 0,0 0,-1 0,0 0,0 0,0 0,0 0,1 0,-2 0,-7 4,-5 1,3 0,0-2,4 0,2-1,1-1,3 0,0-1,1-1,0 1,-1 0,1 0,-1 4,1 2,-1-2,1 0,-2-1,2-1,0-1,-2 0,2-1,-1 0,0-1,0 1,1 0,-2 0,2 0,-1 0,1 0,-2 0,2 0,0 0,-2 3,2 2,-2 0,2 0,-1-3,1-1,-2 0,2 0,-1-1,1 0,0-1,-2 1,2 0,-2 0,2 0,-1 0,0 0,0 0,1 0,-1 0,0 0,0 0,1 0,-1 0,0 0,0 0,0 0,1 0,-1 0,0 0,0 0,1 0,-1 0,0 0,0 0,1 0,-1 0,0 0,1 0,-2 0,2 0,-1 0,-9-4,-3-1,0 0,3 1,3 2,-7-4,-2-1,3 2,3 1,3 1,2 1,2 2,3-1,-1 1,1 1,0-1,0 0,0 0,-1 1,0-1,1 0,-1 0,0 0,-9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7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0,'21'0,"13"0,9 0,6 0,4 0,3 0,-8 5,-3-1,-1 2,2-2,2-1,3-1,1-2,2 1,-1-1,2-1,-1 1,2 0,-1 0,-1 0,1 0,-2 0,2 0,-2 0,2 0,-1 0,0 0,0 0,1 0,0 0,-2 0,2 0,-1 0,0 0,0 0,0 0,0 0,1 0,-1 0,0 0,0 0,1 0,0 0,-1 0,0 0,0 0,0 0,0 0,1 0,-2 0,-7 4,-5 1,3 0,0-2,4 0,2-1,1-1,3 0,0-1,1-1,0 1,-1 0,1 0,-1 4,1 2,-1-2,1 0,-2-1,2-1,0-1,-2 0,2-1,-1 0,0-1,0 1,1 0,-2 0,2 0,-1 0,1 0,-2 0,2 0,0 0,-2 3,2 2,-2 0,2 0,-1-3,1-1,-2 0,2 0,-1-1,1 0,0-1,-2 1,2 0,-2 0,2 0,-1 0,0 0,0 0,1 0,-1 0,0 0,0 0,1 0,-1 0,0 0,0 0,0 0,1 0,-1 0,0 0,0 0,1 0,-1 0,0 0,0 0,1 0,-1 0,0 0,1 0,-2 0,2 0,-1 0,-9-4,-3-1,0 0,3 1,3 2,-7-4,-2-1,3 2,3 1,3 1,2 1,2 2,3-1,-1 1,1 1,0-1,0 0,0 0,-1 1,0-1,1 0,-1 0,0 0,-9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68,'0'0,"0"1,0 0,0 1,0 2,0-2,0 1,0 0,0 0,0 0,0-1,0 2,0-1,0 0,0 2,0-2,0 2,1-1,-1 1,0 0,1 0,-1 0,0 0,0 0,1 0,-1 0,1 0,-1-1,0 1,0-1,0-1,0 1,0-1,0 2,0-2,1 0,-1 2,1-2,-1 2,1-2,-1 0,0 2,0-1,0 1,1-1,0 0,-1 2,0-2,1 1,-1-1,0 0,0 0,0 1,0-1,0 1,0-2,0 1,0 1,0-2,0 0,0 2,0-2,0 2,0-2,0 2,0-2,0 1,0 0,0 0,0 2,0-1,0 1,0-1,0 2,0-1,0-2,0 2,0-1,0 0,0-1,0 1,0-1,0-1,0 1,0 0,0 0,0 0,0-1,0 1,0 0,0 1,0-1,0 1,0-1,0-1,0 2,0-1,0 0,0 0,0-1,0 1,0-1,0 0,0 1,0-1,0-1,0 2,0-2,0 1,0-1,0 2,0-2,0 1,0 0,0 0,0-1,0 1,0 0,0 0,0-1,0 2,0-1,0 0,0 1,0-1,0 0,0 1,0 0,0-1,0 1,0 0,0 0,0-1,0 1,0 0,0 0,0 0,0-1,0 1,0 0,0-1,0 0,0 0,0 0,0-1,-1 1,0 0,1 0,-1-1,1 2,0-2,0 1,0-1,0 2,0-2,0 1,0 0,0 0,0-1,0 1,0 0,0 0,0-1,0 2,0-2,0 1,0-1,0 2,0-2,0 1,0 0,0 0,0-1,0 1,1-1,0 0,0 0,0-1,1 0,-1 0,0 0,0 2,1-2,0 1,0-2,0 1,1-1,0 0,-1 0,0 0,0 0,0 1,1 0,-1-1,0 0,1 0,-2 1,2-1,-1 2,1-2,0 0,-1 1,1-1,-1 0,0 0,1 0,0 0,-1 0,1 0,-1 0,0 0,1 0,0 0,-1 0,1 0,-1 0,0 0,1 0,-1 0,1 0,0 0,-1 0,0 0,0-1,0 1,0-2,0 1,0-1,0 1,-1 0,1 0,-1-1,1 0,0 0,0 0,-1 0,1 0,-1-1,0 1,0 0,0-1,-1 0,1 0,-1 1,1-2,-1 2,0-1,0 1,0-2,1 2,-1-1,0 0,0 0,1 0,-1-2,1 3,0-1,-1-1,0 1,0 0,0-1,0 1,1 0,-1-2,1 2,-1 0,0-1,1 1,-1 0,0-1,0 1,0 0,0-1,0 1,0-1,0 1,0 0,0 1,0-2,0 2,0-1,0 0,0 0,0 1,0-1,0 0,0 0,0 1,0-2,0 2,0-1,0 1,0-2,0 1,0 0,0-1,0 1,0 0,0 0,0 0,0 0,0-1,0 1,0 0,0-1,0 1,0 0,0-1,0 1,0 0,0-1,0 2,0-1,0 0,0 0,0 1,0-1,0 0,0 0,0 1,0-2,0 1,0 0,0-1,0 1,0 0,0 0,0 0,0 0,0-1,0 1,0 0,0-1,0 2,0-1,0-1,0 2,0-1,0 1,0-2,0 2,0 0,0-1,0-1,0 2,-1 0,1 0,-1-1,1 1,-1 0,1-1,-1 0,1 1,-1-1,1-2,-1 2,1 0,0 0,0 0,0 0,0 0,-1 0,1 0,0-1,0 0,0 1,0-2,-1 2,1 1,-1-2,1 1,-1 1,1-1,-1 0,1 1,-1-1,1 0,0 0,-1 1,0-2,1 2,-1-1,1 1,0-2,-1 2,1-1,-1 0,1 0,-1 0,1-1,-1 1,0 0,1-1,0 1,-1 1,1-1,0 0,0 0,0 1,0-2,0 2,0-1,0 1,0-2,-1 2,1-1,0 0,0 0,0 1,0-1,-1 0,1 1,-1 0,1 0,-1-1,1 1,0-1,0 1,0-2,0 2,0-1,0 0,-1 0,0 1,1-1,-1 0,0 0,1 1,-1-2,1 2,0-1,0 1,0-2,0 2,0-1,0 0,0 0,0 0,0 1,0-2,0 2,0-1,0 0,0 0,0 1,0-1,0 0,0 0,0 1,0-2,0 2,0-1,0 1,0-2,0 2,0-1,0 0,0 0,0 1,0-1,-1 0,1 1,-1 1,0-1,0 1,0-2,0 2,-1-1,2 1,-1 0,0-1,-1 1,0-2,0 1,1-1,-1 0,0 1,1 1,-1 0,1-1,-1 2,1-1,-1 0,-1-1,1 1,-1 0,0 0,2 1,-2-1,0 1,1 0,-1 0,0 0,2 0,-2 0,0 0,1 0,-1 0,0 0,1 0,0 0,-1 0,1 0,-1 0,1 0,-1 0,1 0,0 0,-1 0,1 1,0 0,0 0,1 2,0-1,0 0,1 1,-1 0,0-1,0 0,0 0,0 2,0-2,0 1,0-1,0 1,0-1,0 0,0-1,0 1,0 0,0 0,0-1,0 1,0-1,0 0,0 2,0-2,0 1,0-1,0 1,0-1,0 2,1-1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19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48,'1'0,"0"0,0 0,2 0,-1 0,1-1,2 1,-1-1,0 0,2-1,1 0,-1 1,1 0,1 0,2 1,0-1,1 0,0 0,0 1,0-2,1 2,-1-1,1 1,0-1,0 1,-1 0,0 0,1 0,-2 0,0-1,-1 1,0-1,0 1,-2-1,2 0,-1 1,2-1,-2 1,2 0,-2-1,2 1,-2-2,1 2,-2-1,0 0,-1 1,1-1,-1 0,-1 1,2-1,-1 1,0-1,2 1,-1-1,3-1,-1 2,-1 0,2 0,-2-1,1 1,-2-1,1 1,-1-1,1 1,-1-1,1 0,0 1,-1-1,2 1,-1-1,1 1,-2-1,2 1,-2 0,1 0,-1 0,1 0,-2 0,1 0,-1 0,1 0,1 0,-1 0,1 0,0 0,1 0,-1 0,0 0,0 0,0 0,-2 0,2 0,-2-2,1 2,-1-1,-1 1,1 0,0 0,-1 0,2-1,-2 1,3-1,-1 1,-1-1,1 1,-1 0,0 0,1 0,-3 0,1 0,0 0,-1 0,-1 0,0 0,1 0,-1 0,1 0,-2 0,2 0,-1 0,0 0,0 1,-1-1,1 1,-1-1,1 1,0 2,-1-2,0 0,1 0,-1 0,1-1,-1 1,1 0,0 0,-2-1,2 1,0 1,-1-1,1 0,0 0,-1 0,-1 0,1-1,0 1,1-1,-1 1,-1-1,2 2,-1-1,-1 1,1-1,0 1,-1 0,0 1,0-1,0 0,-1 0,0 1,0 0,0-1,0 1,0 0,0 0,0-1,0 2,0-1,0-1,0 2,-1-2,1 0,-1 0,-1 0,1 1,-1-1,0 0,1-1,-2 1,1 1,0-1,0 0,0 0,1 1,-1-2,1 1,-2-1,1 0,-1 1,1-1,-1 2,0-2,2 0,-2 0,0 0,1 0,0 0,0 1,0-1,0 0,0-1,-1 1,1 0,-1 0,0 0,1 0,0-1,-2 1,1 1,0-1,0-1,1 1,-1-1,1 1,-1-1,0 1,1-1,0 1,1-1,-1 1,-1-1,1 0,0 1,-1-1,0 0,1 0,0 1,-1-1,0 2,0-2,0 0,1 0,-1 0,-1 1,1-1,-1 1,1-1,0 0,-1 1,1-1,-1 1,2-1,-1 1,0 0,1 0,-1-1,0 1,1-1,0 0,-1 0,1 2,-1-2,0 1,0-1,0 0,0 0,-1 1,1-1,0 1,-1-1,1 0,0 1,0 0,0-1,2 1,-2-1,-1 0,1 0,0 0,0 0,1 1,0-1,-1 1,0-1,1 2,-1-1,1-1,0 1,-1-1,0 0,0 0,-1 0,2 0,-1 0,1 0,-1 0,0 1,0-1,2 1,-2-1,1 1,-1-1,0 0,1 0,-1 0,1 0,0 0,-1 0,0 0,1 1,-1-1,1 1,0-1,-1 0,1 0,-1 0,0 0,1 0,0 0,-1 0,1 0,-1 0,0 0,1 0,0 2,-1-2,1 1,0 0,-1 0,2 0,-1 0,0 0,1 0,-1 0,0 1,0 0,0 0,0 0,1 0,0 1,1 0,0-1,0 2,0-2,0 1,0 1,0-2,0 1,0-1,0 2,0-2,0 1,0-1,0 1,1-1,0 0,0 0,-1-1,1 2,0-1,0 0,0 1,0 0,-1 0,1-1,0 2,0-2,0 0,-1 0,0 1,1-1,0 0,0 0,0 0,0 1,0-1,0-1,-1 1,1 0,-1 1,1 0,-1-1,1 2,-1-2,1 1,-1-1,0 2,0-2,0 1,0 0,0 0,0-1,0 1,0 1,0-2,0 1,0 0,0 0,0-1,0 1,0 0,0 0,0-1,0 2,0-2,0 1,0-1,0 2,0-2,0 1,0 0,0 0,0-1,0 1,0 0,0 0,0-1,0 2,0-2,0 1,0-1,0 2,0-2,0 1,0 0,0 0,0-1,0 1,0 0,0 0,0-1,0 2,0-2,0 1,0-1,0 2,0-2,0 1,0 0,0 0,0-1,0 1,0 1,0-2,0 1,0 0,0 0,0-1,0 1,0 0,0 0,0-1,0 2,0-2,0 1,0-1,0 2,0-2,0 1,0 0,0 0,0-1,0 1,0 0,0 0,0-1,0 2,0-2,0 1,0-1,0 2,0-2,0 1,0 0,0 0,-1-1,1 1,-1 0,0 0,-1-1,1 2,0-2,-1 0,1 0,0 0,1 1,-1-1,0 0,0 0,-1 1,1-1,0-1,-1 1,1-1,0 2,-1-2,1 1,0-1,0 1,0 0,0 0,-1 0,1-1,0 0,-1 1,1 0,-1 0,-1-1,1 1,0-1,0 1,-1-1,0 1,1-1,-1 0,1 1,-1-1,1 1,-1-1,0 2,1-2,-1 0,2 1,-2-1,0 0,1 0,-1 1,1-1,0 0,1 0,-1 0,-1-1,1 1,-1-1,1 0,-1 0,1 1,-2-1,1 1,0-1,0 0,1 1,-1-1,0 0,0 0,-1 0,1 0,2 0,-2 0,0 0,1 0,-1 0,0 0,2 0,-2 0,0 0,1 0,-1 0,1 0,-1 0,1 0,0 0,-1 0,0 0,1 0,-1 0,1 0,0 0,-1 0,0 0,1 0,-1 0,0 0,2 0,-2 0,0 0,1 0,-1 0,1 0,0 0,-1 0,1 0,-1 0,0 0,1 0,-1 0,1 0,0 0,-1 0,0 0,1 0,-1 0,1 0,0 0,-1 0,0 0,1 0,-1 0,1 0,0 0,-1 0,0 0,-1 0,1 0,1 0,-1 0,1 0,-1 0,0 0,1 0,-1 0,1 0,0 0,-1 0,0 0,1-1,0 1,0-1,1 1,-1-1,-1 1,1 0,-1 0,0 0,0 0,0 0,0 0,0 0,0 0,1 0,0 0,-1-1,1 1,-1-1,0 1,1 0,0-1,0 0,1 1,-2-1,1 1,0 0,-1 0,0 0,1 0,0 0,-1 0,1 0,-1 0,0 0,1 0,1-2,-1 2,0-1,0 1,-1 0,1-1,-1 1,0 0,2 0,-2 0,0 0,1 1,-1-1,0 0,2 0,-2 0,0 0,1 0,-1 0,0 0,1 0,0 0,0-1,0 1,0-1,0 1,-1-1,1 1,0 0,0-1,-1 1,0-1,1 0,-1 0,0 1,2-2,-2 2,0-1,1 1,-1-1,0 1,2 0,-2-1,0 1,1 0,-1 0,1 0,-1 0,1 0,0 0,-1 0,0 0,1 0,-1 0,1 0,0 0,0 0,0-1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1:04.557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20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0,-1 0,1 0,1 0,0 0,0 0,-1 0,1 0,1 0,0 0,0 0,1 0,0 0,0 0,1 0,-1 1,1-1,-1 1,1-1,-1 0,-1 1,3-1,-1-1,2 1,0-1,1 1,-1-1,2 1,-2 0,0 0,0 0,-1 0,-1 0,0 0,-2 0,2 1,-2-1,1 1,1 0,-1 2,0 0,1-1,-2 0,1 2,0-1,0 0,-1 1,0-1,-1 0,1 0,-1-1,-1 0,-1 0,1-1,0 1,0 0,-1-1,1 2,-2-1,1 1,0 0,-1-1,0 2,1-2,-1 1,0-1,0 2,0 0,0 0,0 0,0 0,0 2,0 0,-1-2,1 2,-1-1,0 0,0-1,0 1,0-2,0 1,0 0,0 0,-1-1,1 1,-1-2,1 1,-2 0,0 0,0-1,0 0,0 2,-1-2,0 1,1 0,-2 0,0-1,0 1,0-1,-1-1,1 1,0-1,1 0,-1 1,0-1,0 2,1-2,0 1,-1-1,-1 0,0 0,1 2,-2-2,0 1,0-1,-1 0,2 1,-1 0,0-2,1 1,-1 0,0-1,2 1,-1-1,0 1,1 0,0-1,-2 0,1 0,1 1,-2-1,0 1,1 0,-1-1,-1 2,2-1,0-1,0 1,1-1,0 0,1 0,-1 0,2 0,-1 0,0-1,0 1,0 0,1 0,-1 0,2 0,-3 0,1 0,0 0,0 0,1 0,-1 0,0 0,1 0,-1 0,0 0,1 0,0 0,-1 0,1 0,-1 0,1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21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0,'21'0,"13"0,9 0,6 0,4 0,3 0,-8 5,-3-1,-1 2,2-2,2-1,3-1,1-2,2 1,-1-1,2-1,-1 1,2 0,-1 0,-1 0,1 0,-2 0,2 0,-2 0,2 0,-1 0,0 0,0 0,1 0,0 0,-2 0,2 0,-1 0,0 0,0 0,0 0,0 0,1 0,-1 0,0 0,0 0,1 0,0 0,-1 0,0 0,0 0,0 0,0 0,1 0,-2 0,-7 4,-5 1,3 0,0-2,4 0,2-1,1-1,3 0,0-1,1-1,0 1,-1 0,1 0,-1 4,1 2,-1-2,1 0,-2-1,2-1,0-1,-2 0,2-1,-1 0,0-1,0 1,1 0,-2 0,2 0,-1 0,1 0,-2 0,2 0,0 0,-2 3,2 2,-2 0,2 0,-1-3,1-1,-2 0,2 0,-1-1,1 0,0-1,-2 1,2 0,-2 0,2 0,-1 0,0 0,0 0,1 0,-1 0,0 0,0 0,1 0,-1 0,0 0,0 0,0 0,1 0,-1 0,0 0,0 0,1 0,-1 0,0 0,0 0,1 0,-1 0,0 0,1 0,-2 0,2 0,-1 0,-9-4,-3-1,0 0,3 1,3 2,-7-4,-2-1,3 2,3 1,3 1,2 1,2 2,3-1,0 1,-1 1,1-1,0 0,0 0,-1 1,0-1,1 0,-1 0,0 0,-9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2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68,'0'0,"0"1,0 0,0 1,0 2,0-2,0 1,0 0,0 0,0 0,0-1,0 2,0-1,0 0,0 2,0-2,0 2,1-1,-1 1,0 0,1 0,-1 0,0 0,0 0,1 0,-1 0,1 0,-1-1,0 1,0-1,0-1,0 1,0-1,0 2,0-2,1 0,-1 2,1-2,-1 2,1-2,-1 0,0 2,0-1,0 1,1-1,0 0,-1 2,0-2,1 1,-1-1,0 0,0 0,0 1,0-1,0 1,0-2,0 1,0 1,0-2,0 0,0 2,0-2,0 2,0-2,0 2,0-2,0 1,0 0,0 0,0 2,0-1,0 1,0-1,0 2,0-1,0-2,0 2,0-1,0 0,0-1,0 1,0-1,0-1,0 1,0 0,0 0,0 0,0-1,0 1,0 0,0 1,0-1,0 1,0-1,0-1,0 2,0-1,0 0,0 0,0-1,0 1,0-1,0 0,0 1,0-1,0-1,0 2,0-2,0 1,0-1,0 2,0-2,0 1,0 0,0 0,0-1,0 1,0 0,0 0,0-1,0 2,0-1,0 0,0 1,0-1,0 0,0 1,0 0,0-1,0 1,0 0,0 0,0-1,0 1,0 0,0 0,0 0,0-1,0 1,0 0,0-1,0 0,0 0,0 0,0-1,-1 1,0 0,1 0,-1-1,1 2,0-2,0 1,0-1,0 2,0-2,0 1,0 0,0 0,0-1,0 1,0 0,0 0,0-1,0 2,0-2,0 1,0-1,0 2,0-2,0 1,0 0,0 0,0-1,0 1,1-1,0 0,0 0,0-1,1 0,-1 0,0 0,0 2,1-2,0 1,0-2,0 1,1-1,0 0,-1 0,0 0,0 0,0 1,1 0,-1-1,0 0,1 0,-2 1,2-1,-1 2,1-2,0 0,-1 1,1-1,-1 0,0 0,1 0,0 0,-1 0,1 0,-1 0,0 0,1 0,0 0,-1 0,1 0,-1 0,0 0,1 0,-1 0,1 0,0 0,-1 0,0 0,0-1,0 1,0-2,0 1,0-1,0 1,-1 0,1 0,-1-1,1 0,0 0,0 0,-1 0,1 0,-1-1,0 1,0 0,0-1,-1 0,1 0,-1 1,1-2,-1 2,0-1,0 1,0-2,1 2,-1-1,0 0,0 0,1 0,-1-2,1 3,0-1,-1-1,0 1,0 0,0-1,0 1,1 0,-1-2,1 2,-1 0,0-1,1 1,-1 0,0-1,0 1,0 0,0-1,0 1,0-1,0 1,0 0,0 1,0-2,0 2,0-1,0 0,0 0,0 1,0-1,0 0,0 0,0 1,0-2,0 2,0-1,0 1,0-2,0 1,0 0,0-1,0 1,0 0,0 0,0 0,0 0,0-1,0 1,0 0,0-1,0 1,0 0,0-1,0 1,0 0,0-1,0 2,0-1,0 0,0 0,0 1,0-1,0 0,0 0,0 1,0-2,0 1,0 0,0-1,0 1,0 0,0 0,0 0,0 0,0-1,0 1,0 0,0-1,0 2,0-1,0-1,0 2,0-1,0 1,0-2,0 2,0 0,0-1,0-1,0 2,-1 0,1 0,-1-1,1 1,-1 0,1-1,-1 0,1 1,-1-1,1-2,-1 2,1 0,0 0,0 0,0 0,0 0,-1 0,1 0,0-1,0 0,0 1,0-2,-1 2,1 1,-1-2,1 1,-1 1,1-1,-1 0,1 1,-1-1,1 0,0 0,-1 1,0-2,1 2,-1-1,1 1,0-2,-1 2,1-1,-1 0,1 0,-1 0,1-1,-1 1,0 0,1-1,0 1,-1 1,1-1,0 0,0 0,0 1,0-2,0 2,0-1,0 1,0-2,-1 2,1-1,0 0,0 0,0 1,0-1,-1 0,1 1,-1 0,1 0,-1-1,1 1,0-1,0 1,0-2,0 2,0-1,0 0,-1 0,0 1,1-1,-1 0,0 0,1 1,-1-2,1 2,0-1,0 1,0-2,0 2,0-1,0 0,0 0,0 0,0 1,0-2,0 2,0-1,0 0,0 0,0 1,0-1,0 0,0 0,0 1,0-2,0 2,0-1,0 1,0-2,0 2,0-1,0 0,0 0,0 1,0-1,-1 0,1 1,-1 1,0-1,0 1,0-2,0 2,-1-1,2 1,-1 0,0-1,-1 1,0-2,0 1,1-1,-1 0,0 1,1 1,-1 0,1-1,-1 2,1-1,-1 0,-1-1,1 1,-1 0,0 0,2 1,-2-1,0 1,1 0,-1 0,0 0,2 0,-2 0,0 0,1 0,-1 0,0 0,1 0,0 0,-1 0,1 0,-1 0,1 0,-1 0,1 0,0 0,-1 0,1 1,0 0,0 0,1 2,0-1,0 0,1 1,-1 0,0-1,0 0,0 0,0 2,0-2,0 1,0-1,0 1,0-1,0 0,0-1,0 1,0 0,0 0,0-1,0 1,0-1,0 0,0 2,0-2,0 1,0-1,0 1,0-1,0 2,1-1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2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48,'1'0,"0"0,0 0,2 0,-1 0,1-1,2 1,-1-1,0 0,2-1,1 0,-1 1,1 0,1 0,2 1,0-1,1 0,0 0,0 1,0-2,1 2,-1-1,1 1,0-1,0 1,-1 0,0 0,1 0,-2 0,0-1,-1 1,0-1,0 1,-2-1,2 0,-1 1,2-1,-2 1,2 0,-2-1,2 1,-2-2,1 2,-2-1,0 0,-1 1,1-1,-1 0,-1 1,2-1,-1 1,0-1,2 1,-1-1,3-1,-1 2,-1 0,2 0,-2-1,1 1,-2-1,1 1,-1-1,1 1,-1-1,1 0,0 1,-1-1,2 1,-1-1,1 1,-2-1,2 1,-2 0,1 0,-1 0,1 0,-2 0,1 0,-1 0,1 0,1 0,-1 0,1 0,0 0,1 0,-1 0,0 0,0 0,0 0,-2 0,2 0,-2-2,1 2,-1-1,-1 1,1 0,0 0,-1 0,2-1,-1 1,1-1,0 1,-1-1,1 1,-1 0,0 0,1 0,-3 0,1 0,0 0,-1 0,-1 0,0 0,1 0,-1 0,1 0,-2 0,2 0,-1 0,0 0,0 1,-1-1,1 1,-1-1,1 1,0 2,-1-2,0 0,1 0,-1 0,1-1,-1 1,1 0,0 0,-2-1,2 1,0 1,-1-1,1 0,0 0,-1 0,-1 0,1-1,0 1,1-1,-1 1,-1-1,2 2,-1-1,-1 1,1-1,0 1,-1 0,0 1,0-1,0 0,-1 0,0 1,0 0,0-1,0 1,0 0,0 0,0-1,0 2,0-1,0-1,0 2,-1-2,1 0,-1 0,-1 0,1 1,-1-1,0 0,1-1,-2 1,1 1,0-1,0 0,0 0,1 1,-1-2,1 1,-2-1,1 0,-1 1,1-1,-1 2,0-2,2 0,-2 0,0 0,1 0,0 0,0 1,0-1,0 0,0-1,-1 1,1 0,-1 0,0 0,1 0,0-1,-2 1,1 1,0-1,0-1,1 1,-1-1,1 1,-1-1,0 1,1-1,0 1,1-1,-1 1,-1-1,1 0,0 1,-1-1,0 0,1 0,0 1,-1-1,0 2,0-2,0 0,1 0,-1 0,-1 1,1-1,-1 1,1-1,0 0,-1 1,1-1,-1 1,2-1,-1 1,0 0,1 0,-1-1,0 1,1-1,0 0,-1 0,1 2,-1-2,0 1,0-1,0 0,0 0,-1 1,1-1,0 1,-1-1,1 0,0 1,0 0,0-1,2 1,-2-1,-1 0,1 0,0 0,0 0,1 1,0-1,-1 1,0-1,1 2,-1-1,1-1,0 1,-1-1,0 0,0 0,-1 0,2 0,-1 0,1 0,-1 0,0 1,0-1,2 1,-2-1,1 1,-1-1,0 0,1 0,-1 0,1 0,0 0,-1 0,0 0,1 1,-1-1,1 1,0-1,-1 0,1 0,-1 0,0 0,1 0,0 0,-1 0,1 0,-1 0,0 0,1 0,0 2,-1-2,1 1,0 0,-1 0,2 0,-1 0,0 0,1 0,-1 0,0 1,0 0,0 0,0 0,1 0,0 1,1 0,0-1,0 2,0-2,0 1,0 1,0-2,0 1,0-1,0 2,0-2,0 1,0-1,0 1,1-1,0 0,0 0,-1-1,1 2,0-1,0 0,0 1,0 0,-1 0,1-1,0 2,0-2,0 0,-1 0,0 1,1-1,0 0,0 0,0 0,0 1,0-1,0-1,-1 1,1 0,-1 1,1 0,-1-1,1 2,-1-2,1 1,-1-1,0 2,0-2,0 1,0 0,0 0,0-1,0 1,0 1,0-2,0 1,0 0,0 0,0-1,0 1,0 0,0 0,0-1,0 2,0-2,0 1,0-1,0 2,0-2,0 1,0 0,0 0,0-1,0 1,0 0,0 0,0-1,0 2,0-2,0 1,0-1,0 2,0-2,0 1,0 0,0 0,0-1,0 1,0 0,0 0,0-1,0 2,0-2,0 1,0-1,0 2,0-2,0 1,0 0,0 0,0-1,0 1,0 1,0-2,0 1,0 0,0 0,0-1,0 1,0 0,0 0,0-1,0 2,0-2,0 1,0-1,0 2,0-2,0 1,0 0,0 0,0-1,0 1,0 0,0 0,0-1,0 2,0-2,0 1,0-1,0 2,0-2,0 1,0 0,0 0,-1-1,1 1,-1 0,0 0,-1-1,1 2,0-2,-1 0,1 0,0 0,1 1,-1-1,0 0,0 0,-1 1,1-1,0-1,-1 1,1-1,0 2,-1-2,1 1,0-1,0 1,0 0,0 0,-1 0,1-1,0 0,-1 1,1 0,-1 0,-1-1,1 1,0-1,0 1,-1-1,0 1,1-1,-1 0,1 1,-1-1,1 1,-1-1,0 2,1-2,-1 0,2 1,-2-1,0 0,1 0,-1 1,1-1,0 0,1 0,-1 0,-1-1,1 1,-1-1,1 0,-1 0,1 1,-2-1,1 1,0-1,0 0,1 1,-1-1,0 0,0 0,-1 0,1 0,2 0,-2 0,0 0,1 0,-1 0,0 0,2 0,-2 0,0 0,1 0,-1 0,1 0,-1 0,1 0,0 0,-1 0,0 0,1 0,-1 0,1 0,0 0,-1 0,0 0,1 0,-1 0,0 0,2 0,-2 0,0 0,1 0,-1 0,1 0,0 0,-1 0,1 0,-1 0,0 0,1 0,-1 0,1 0,0 0,-1 0,0 0,1 0,-1 0,1 0,0 0,-1 0,0 0,1 0,-1 0,1 0,0 0,-1 0,0 0,-1 0,1 0,1 0,-1 0,1 0,-1 0,0 0,1 0,-1 0,1 0,0 0,-1 0,0 0,1-1,0 1,0-1,1 1,-1-1,-1 1,1 0,-1 0,0 0,0 0,0 0,0 0,0 0,0 0,1 0,0 0,-1-1,1 1,-1-1,0 1,1 0,0-1,0 0,1 1,-2-1,1 1,0 0,-1 0,0 0,1 0,0 0,-1 0,1 0,-1 0,0 0,1 0,1-2,-1 2,0-1,0 1,-1 0,1-1,-1 1,1 0,0 0,-1 0,0 0,1 1,-1-1,0 0,2 0,-2 0,0 0,1 0,-1 0,0 0,1 0,0 0,0-1,0 1,0-1,0 1,-1-1,1 1,0 0,0-1,-1 1,0-1,1 0,-1 0,0 1,2-2,-2 2,0-1,1 1,-1-1,0 1,2 0,-2-1,0 1,1 0,-1 0,1 0,-1 0,1 0,0 0,-1 0,0 0,1 0,-1 0,1 0,0 0,0 0,0-1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24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0,-1 0,1 0,1 0,0 0,0 0,-1 0,1 0,1 0,0 0,0 0,1 0,0 0,0 0,1 0,-1 1,1-1,-1 1,1-1,-1 0,-1 1,3-1,-1-1,2 1,0-1,1 1,-1-1,2 1,-2 0,0 0,0 0,-1 0,-1 0,0 0,-2 0,2 1,-2-1,1 1,1 0,-1 2,0 0,1-1,-2 0,1 2,0-1,0 0,-1 1,0-1,-1 0,1 0,-1-1,-1 0,-1 0,1-1,0 1,0 0,-1-1,1 2,-2-1,1 1,0 0,-1-1,0 2,1-2,-1 1,0-1,0 2,0 0,0 0,0 0,0 0,0 2,0 0,-1-2,1 2,-1-1,0 0,0-1,0 1,0-2,0 1,0 0,0 0,-1-1,1 1,-1-2,1 1,-2 0,0 0,0-1,0 0,0 2,-1-2,0 1,1 0,-2 0,0-1,0 1,0-1,-1-1,1 1,0-1,1 0,-1 1,0-1,0 2,1-2,0 1,-1-1,-1 0,0 0,1 2,-2-2,0 1,0-1,-1 0,2 1,-1 0,0-2,1 1,-1 0,0-1,2 1,-1-1,0 1,1 0,0-1,-2 0,1 0,1 1,-2-1,0 1,1 0,-1-1,-1 2,2-1,0-1,0 1,1-1,0 0,1 0,-1 0,2 0,-1 0,0-1,0 1,0 0,1 0,-1 0,2 0,-3 0,1 0,0 0,0 0,1 0,-1 0,0 0,1 0,-1 0,0 0,1 0,0 0,-1 0,1 0,-1 0,1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25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68,'0'0,"0"1,0 0,0 1,0 2,0-2,0 1,0 0,0 0,0 0,0-1,0 2,0-1,0 0,0 2,0-2,0 2,1-1,-1 1,0 0,1 0,-1 0,0 0,0 0,1 0,-1 0,1 0,-1-1,0 1,0-1,0-1,0 1,0-1,0 2,0-2,1 0,-1 2,1-2,-1 2,1-2,-1 0,0 2,0-1,0 1,1-1,0 0,-1 2,0-2,1 1,-1-1,0 0,0 0,0 1,0-1,0 1,0-2,0 1,0 1,0-2,0 0,0 2,0-2,0 2,0-2,0 2,0-2,0 1,0 0,0 0,0 2,0-1,0 1,0-1,0 2,0-1,0-2,0 2,0-1,0 0,0-1,0 1,0-1,0-1,0 1,0 0,0 0,0 0,0-1,0 1,0 0,0 1,0-1,0 1,0-1,0-1,0 2,0-1,0 0,0 0,0-1,0 1,0-1,0 0,0 1,0-1,0-1,0 2,0-2,0 1,0-1,0 2,0-2,0 1,0 0,0 0,0-1,0 1,0 0,0 0,0-1,0 2,0-1,0 0,0 1,0-1,0 0,0 1,0 0,0-1,0 1,0 0,0 0,0-1,0 1,0 0,0 0,0 0,0-1,0 1,0 0,0-1,0 0,0 0,0 0,0-1,-1 1,0 0,1 0,-1-1,1 2,0-2,0 1,0-1,0 2,0-2,0 1,0 0,0 0,0-1,0 1,0 0,0 0,0-1,0 2,0-2,0 1,0-1,0 2,0-2,0 1,0 0,0 0,0-1,0 1,1-1,0 0,0 0,0-1,1 0,-1 0,0 0,0 2,1-2,0 1,0-2,0 1,1-1,0 0,-1 0,0 0,0 0,0 1,1 0,-1-1,0 0,1 0,-2 1,2-1,-1 2,1-2,0 0,-1 1,1-1,-1 0,0 0,1 0,0 0,-1 0,1 0,-1 0,0 0,1 0,0 0,-1 0,1 0,-1 0,0 0,1 0,-1 0,1 0,0 0,-1 0,0 0,0-1,0 1,0-2,0 1,0-1,0 1,-1 0,1 0,-1-1,1 0,0 0,0 0,-1 0,1 0,-1-1,0 1,0 0,0-1,-1 0,1 0,-1 1,1-2,-1 2,0-1,0 1,0-2,1 2,-1-1,1 0,-1 0,0 0,0-2,1 3,0-1,-1-1,0 1,0 0,0-1,0 1,1 0,-1-2,1 2,-1 0,0-1,1 1,-1 0,0-1,0 1,0 0,0-1,0 1,0-1,0 1,0 0,0 1,0-2,0 2,0-1,0 0,0 0,0 1,0-1,0 0,0 0,0 1,0-2,0 2,0-1,0 1,0-2,0 1,0 0,0-1,0 1,0 0,0 0,0 0,0 0,0-1,0 1,0 0,0-1,0 1,0 0,0-1,0 1,0 0,0-1,0 2,0-1,0 0,0 0,0 1,0-1,0 0,0 0,0 1,0-2,0 1,0 0,0-1,0 1,0 0,0 0,0 0,0 0,0-1,0 1,0 0,0-1,0 2,0-1,0-1,0 2,0-1,0 1,0-2,0 2,0 0,0-1,0-1,0 2,-1 0,1 0,-1-1,1 1,-1 0,1-1,-1 0,1 1,-1-1,1-2,0 2,0 0,0 0,0 0,-1 0,1 0,-1 0,1 0,0-1,0 0,0 1,0-2,-1 2,1 1,-1-2,1 1,-1 1,1-1,-1 0,1 1,-1-1,1 0,0 0,-1 1,0-2,1 2,-1-1,1 1,0-2,-1 2,1-1,-1 0,1 0,-1 0,1-1,-1 1,0 0,1-1,0 1,-1 1,1-1,0 0,0 0,0 1,0-2,0 2,0-1,0 1,0-2,-1 2,1-1,0 0,0 0,0 1,0-1,-1 0,1 1,-1 0,1 0,-1-1,1 1,0-1,0 1,0-2,0 2,0-1,0 0,-1 0,0 1,1-1,-1 0,0 0,1 1,-1-2,1 2,0-1,0 1,0-2,0 2,0-1,0 0,0 0,0 0,0 1,0-2,0 2,0-1,0 0,0 0,0 1,0-1,0 0,0 0,0 1,0-2,0 2,0-1,0 1,0-2,0 2,0-1,0 0,0 0,0 1,0-1,-1 0,1 1,-1 1,0-1,0 1,0-2,0 2,-1-1,2 1,-1 0,0-1,-1 1,0-2,0 1,1-1,-1 0,0 1,1 1,-1 0,1-1,-1 2,1-1,-1 0,-1-1,1 1,-1 0,0 0,2 1,-2-1,0 1,1 0,-1 0,0 0,2 0,-2 0,0 0,1 0,-1 0,0 0,1 0,0 0,-1 0,1 0,-1 0,1 0,-1 0,1 0,0 0,-1 0,1 1,0 0,0 0,1 2,0-1,0 0,1 1,-1 0,0-1,0 0,0 0,0 2,0-2,0 1,0-1,0 1,0-1,0 0,0-1,0 1,0 0,0 0,0-1,0 1,0-1,0 0,0 2,0-2,0 1,0-1,0 1,0-1,0 2,1-1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26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48,'1'0,"0"0,0 0,2 0,-1 0,1-1,2 1,-1-1,0 0,2-1,1 0,-1 1,1 0,1 0,2 1,0-1,1 0,0 0,0 1,0-2,1 2,-1-1,1 1,0-1,0 1,-1 0,0 0,1 0,-2 0,0-1,-1 1,0-1,0 1,-2-1,2 0,-1 1,2-1,-2 1,2 0,-2-1,2 1,-2-2,1 2,-2-1,0 0,-1 1,1-1,-1 0,-1 1,2-1,-1 1,0-1,2 1,-1-1,3-1,-1 2,-1 0,2 0,-2-1,1 1,-2-1,1 1,-1-1,1 1,-1-1,1 0,0 1,-1-1,2 1,-1-1,1 1,-2-1,2 1,-2 0,1 0,-1 0,1 0,-2 0,1 0,-1 0,1 0,1 0,-1 0,1 0,0 0,1 0,-1 0,0 0,0 0,0 0,-2 0,2 0,-2-2,1 2,-1-1,-1 1,1 0,0 0,-1 0,2-1,-1 1,1-1,0 1,-1-1,1 1,-1 0,0 0,1 0,-3 0,1 0,0 0,-1 0,-1 0,0 0,1 0,-1 0,1 0,-2 0,2 0,-1 0,0 0,0 1,-1-1,1 1,-1-1,1 1,0 2,-1-2,0 0,1 0,-1 0,1-1,-1 1,1 0,0 0,-2-1,2 1,0 1,-1-1,1 0,0 0,-1 0,-1 0,1-1,0 1,1-1,-1 1,-1-1,2 2,-1-1,-1 1,1-1,0 1,-1 0,0 1,0-1,0 0,-1 0,0 1,0 0,0-1,0 1,0 0,0 0,0-1,0 2,0-1,0-1,0 2,-1-2,1 0,-1 0,-1 0,1 1,-1-1,0 0,1-1,-2 1,1 1,0-1,0 0,0 0,1 1,-1-2,1 1,-2-1,1 0,-1 1,1-1,-1 2,0-2,2 0,-2 0,0 0,1 0,0 0,0 1,0-1,0 0,0-1,-1 1,1 0,-1 0,0 0,1 0,0-1,-2 1,1 1,0-1,0-1,1 1,-1-1,1 1,-1-1,0 1,1-1,0 1,1-1,-1 1,-1-1,1 0,0 1,-1-1,0 0,1 0,0 1,-1-1,0 2,0-2,0 0,1 0,-1 0,-1 1,1-1,-1 1,1-1,0 0,-1 1,1-1,-1 1,2-1,-1 1,0 0,1 0,-1-1,0 1,1-1,0 0,-1 0,1 2,-1-2,0 1,0-1,0 0,0 0,-1 1,1-1,0 1,-1-1,1 0,0 1,0 0,0-1,2 1,-2-1,-1 0,1 0,0 0,0 0,1 1,0-1,-1 1,0-1,1 2,-1-1,1-1,0 1,-1-1,0 0,0 0,-1 0,2 0,-1 0,1 0,-1 0,0 1,0-1,2 1,-2-1,1 1,-1-1,0 0,1 0,-1 0,1 0,0 0,-1 0,0 0,1 1,-1-1,1 1,0-1,-1 0,1 0,-1 0,0 0,1 0,0 0,-1 0,1 0,-1 0,0 0,1 0,0 2,-1-2,1 1,0 0,-1 0,2 0,-1 0,0 0,1 0,-1 0,0 1,0 0,0 0,0 0,1 0,0 1,1 0,0-1,0 2,0-2,0 1,0 1,0-2,0 1,0-1,0 2,0-2,0 1,0-1,0 1,1-1,0 0,0 0,-1-1,1 2,0-1,0 0,0 1,0 0,-1 0,1-1,0 2,0-2,0 0,-1 0,0 1,1-1,0 0,0 0,0 0,0 1,0-1,0-1,-1 1,1 0,-1 1,1 0,-1-1,1 2,-1-2,1 1,-1-1,0 2,0-2,0 1,0 0,0 0,0-1,0 1,0 1,0-2,0 1,0 0,0 0,0-1,0 1,0 0,0 0,0-1,0 2,0-2,0 1,0-1,0 2,0-2,0 1,0 0,0 0,0-1,0 1,0 0,0 0,0-1,0 2,0-2,0 1,0-1,0 2,0-2,0 1,0 0,0 0,0-1,0 1,0 0,0 0,0-1,0 2,0-2,0 1,0-1,0 2,0-2,0 1,0 0,0 0,0-1,0 1,0 1,0-2,0 1,0 0,0 0,0-1,0 1,0 0,0 0,0-1,0 2,0-2,0 1,0-1,0 2,0-2,0 1,0 0,0 0,0-1,0 1,0 0,0 0,0-1,0 2,0-2,0 1,0-1,0 2,0-2,0 1,0 0,0 0,-1-1,1 1,-1 0,0 0,-1-1,1 2,0-2,-1 0,1 0,0 0,1 1,-1-1,0 0,0 0,-1 1,1-1,0-1,-1 1,1-1,0 2,-1-2,1 1,0-1,0 1,0 0,0 0,-1 0,1-1,0 0,-1 1,1 0,-1 0,-1-1,1 1,0-1,0 1,-1-1,0 1,1-1,-1 0,1 1,-1-1,1 1,-1-1,0 2,1-2,-1 0,2 1,-2-1,0 0,1 0,-1 1,1-1,0 0,1 0,-1 0,-1-1,1 1,-1-1,1 0,-1 0,1 1,-2-1,1 1,0-1,0 0,1 1,-1-1,0 0,0 0,-1 0,1 0,2 0,-2 0,0 0,1 0,-1 0,0 0,2 0,-2 0,0 0,1 0,-1 0,1 0,-1 0,1 0,0 0,-1 0,0 0,1 0,-1 0,1 0,0 0,-1 0,0 0,1 0,-1 0,0 0,2 0,-2 0,0 0,1 0,-1 0,1 0,0 0,-1 0,1 0,-1 0,0 0,1 0,-1 0,1 0,0 0,-1 0,0 0,1 0,-1 0,1 0,0 0,-1 0,0 0,1 0,-1 0,1 0,0 0,-1 0,0 0,-1 0,1 0,1 0,-1 0,1 0,-1 0,0 0,1 0,-1 0,1 0,0 0,-1 0,0 0,1-1,0 1,0-1,1 1,-1-1,-1 1,1 0,-1 0,0 0,0 0,0 0,0 0,0 0,0 0,1 0,0 0,-1-1,1 1,-1-1,0 1,1 0,0-1,0 0,1 1,-2-1,1 1,0 0,-1 0,0 0,1 0,0 0,-1 0,1 0,-1 0,0 0,1 0,1-2,-1 2,0-1,0 1,-1 0,1-1,-1 1,1 0,0 0,-1 0,0 0,1 1,-1-1,0 0,2 0,-2 0,0 0,1 0,-1 0,0 0,1 0,0 0,0-1,0 1,0-1,0 1,-1-1,1 1,0 0,0-1,-1 1,0-1,1 0,-1 0,0 1,2-2,-2 2,0-1,1 1,-1-1,0 1,2 0,-2-1,0 1,1 0,-1 0,1 0,-1 0,1 0,0 0,-1 0,0 0,1 0,-1 0,1 0,0 0,0 0,0-1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1T02:28:20.227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0,-1 0,1 0,1 0,0 0,0 0,-1 0,1 0,1 0,0 0,0 0,1 0,0 0,0 0,1 0,-1 1,1-1,-1 1,1-1,-1 0,-1 1,3-1,-1-1,2 1,0-1,1 1,-1-1,2 1,-2 0,0 0,0 0,-1 0,-1 0,0 0,-2 0,2 1,-2-1,1 1,1 0,-1 2,0 0,1-1,-2 0,1 2,0-1,0 0,-1 1,0-1,-1 0,1 0,-1-1,-1 0,-1 0,1-1,0 1,0 0,-1-1,1 2,-2-1,1 1,0 0,-1-1,0 2,1-2,-1 1,0-1,0 2,0 0,0 0,0 0,0 0,0 2,0 0,-1-2,1 2,-1-1,0 0,0-1,0 1,0-2,0 1,0 0,0 0,-1-1,1 1,-1-2,1 1,-2 0,0 0,0-1,0 0,0 2,-1-2,0 1,1 0,-2 0,0-1,0 1,0-1,-1-1,1 1,0-1,1 0,-1 1,0-1,0 2,1-2,0 1,-1-1,-1 0,0 0,1 2,-2-2,0 1,0-1,-1 0,2 1,-1 0,0-2,1 1,-1 0,0-1,2 1,-1-1,0 1,1 0,0-1,-2 0,1 0,1 1,-2-1,0 1,1 0,-1-1,-1 2,2-1,0-1,0 1,1-1,0 0,1 0,-1 0,2 0,-1 0,0-1,0 1,0 0,1 0,-1 0,2 0,-3 0,1 0,0 0,0 0,1 0,-1 0,0 0,1 0,-1 0,0 0,1 0,0 0,-1 0,1 0,-1 0,1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6:19:48.861"/>
    </inkml:context>
    <inkml:brush xml:id="br0">
      <inkml:brushProperty name="width" value="0.35" units="cm"/>
      <inkml:brushProperty name="height" value="2.1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0 652,'25'0,"52"-3,80-8,69-10,52-8,40-5,34-5,8 1,16 1,14-2,20 0,11 0,20 2,5 4,0 5,17-1,4 2,-5 5,14 7,-6 5,-5 5,-13 3,5 2,14 1,14 0,9 0,20 0,11 0,16-1,7-3,15-8,-2-6,-15-4,-4-1,-7 3,-4 4,19 6,21 6,38 19,2 14,20 11,-4 6,17 2,17 0,-13-5,-9-11,-30-10,-4-9,-6-7,-78-5,-128-3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1:04.55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1:04.559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05.791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05.792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8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89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0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1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2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0 127,'6'0,"8"0,12 0,9 0,10 0,2 0,6 0,5 0,-2 0,2 0,-4 0,2 0,-4 0,1 0,-3 0,2 0,-2 0,3 0,3-7,-2-2,7 0,5 2,9 2,4 2,-1 1,-2 2,-1 0,-3 0,-2 0,-1 1,0-1,-1 0,6 0,7-7,9-2,5 0,4 1,3 3,8 2,2-6,-7-1,-9 1,-3 2,-6 3,-6 1,-11 1,-6 2,-2 0,0 1,1-1,2 0,1 1,1-1,0 0,2 0,-1 0,1 0,0 0,0 0,-6 0,-3 0,1 0,-4 0,-6 0,0 0,-4 0,3 0,-1 0,-4 0,2 0,0 0,-3 0,2 0,1 0,-4 0,4 0,-1 0,-2 0,-3 0,-3 0,-1 0,-2 0,-1 0,-6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3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6:29:01.633"/>
    </inkml:context>
    <inkml:brush xml:id="br0">
      <inkml:brushProperty name="width" value="0.35" units="cm"/>
      <inkml:brushProperty name="height" value="2.1" units="cm"/>
      <inkml:brushProperty name="color" value="#ED7D31"/>
      <inkml:brushProperty name="ignorePressure" value="1"/>
      <inkml:brushProperty name="inkEffects" value="pencil"/>
    </inkml:brush>
  </inkml:definitions>
  <inkml:trace contextRef="#ctx0" brushRef="#br0">1 233,'8'0,"20"0,21 0,20 0,22 0,21 0,25 0,23 0,24 0,16 0,7 0,-16 0,-15 0,-20 0,-13 0,-5 0,-1 0,18 0,15 0,21 0,12 0,3 0,10 0,0-4,-3-2,13-4,9 0,6-4,13 2,12-2,3-3,-2 2,-5 2,-6 1,-5 1,-3-2,6 2,10 2,2 3,-3 3,12 1,-16 1,-9 2,-7-1,-3 1,0-1,1 0,0 1,2-1,0 0,1 0,1 0,-17 0,-13 0,-10-4,-7-2,4 0,10 2,11 1,8 1,8-4,-5 0,-8 0,-9 2,-9 1,-6 1,-12 1,-5 1,-10 0,-1 0,4 1,-4-1,-7 5,3 1,4 4,-1 0,-6-1,-15 2,-7-1,-13 2,-19-1,-13-2,-7 2,-11-1,-11-3,0 3,-5-1,-5-2,-4-2,-5-2,-1-2,-10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4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5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6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7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9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8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89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0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1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5:43:20.134"/>
    </inkml:context>
    <inkml:brush xml:id="br0">
      <inkml:brushProperty name="width" value="0.35" units="cm"/>
      <inkml:brushProperty name="height" value="2.1" units="cm"/>
      <inkml:brushProperty name="color" value="#FFC000"/>
      <inkml:brushProperty name="ignorePressure" value="1"/>
      <inkml:brushProperty name="inkEffects" value="pencil"/>
    </inkml:brush>
  </inkml:definitions>
  <inkml:trace contextRef="#ctx0" brushRef="#br0">0 652,'25'0,"52"-3,80-8,69-10,52-8,40-5,34-5,8 1,16 1,14-2,20 0,11 0,20 2,5 4,0 5,17-1,4 2,-5 5,14 7,-6 5,-5 5,-13 3,5 2,14 1,14 0,9 0,20 0,11 0,16-1,7-3,15-8,-2-6,-15-4,-4-1,-7 3,-4 4,19 6,21 6,38 19,2 14,20 11,-4 6,17 2,17 0,-13-5,-9-11,-30-10,-4-9,-6-7,-78-5,-128-3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2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0 127,'6'0,"8"0,12 0,9 0,10 0,2 0,6 0,5 0,-2 0,2 0,-4 0,2 0,-4 0,1 0,-3 0,2 0,-2 0,3 0,3-7,-2-2,7 0,5 2,9 2,4 2,-1 1,-2 2,-1 0,-3 0,-2 0,-1 1,0-1,-1 0,6 0,7-7,9-2,5 0,4 1,3 3,8 2,2-6,-7-1,-9 1,-3 2,-6 3,-6 1,-11 1,-6 2,-2 0,0 1,1-1,2 0,1 1,1-1,0 0,2 0,-1 0,1 0,0 0,0 0,-6 0,-3 0,1 0,-4 0,-6 0,0 0,-4 0,3 0,-1 0,-4 0,2 0,0 0,-3 0,2 0,1 0,-4 0,4 0,-1 0,-2 0,-3 0,-3 0,-1 0,-2 0,-1 0,-6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3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4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5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6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7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24.799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8:27:13.530"/>
    </inkml:context>
    <inkml:brush xml:id="br0">
      <inkml:brushProperty name="width" value="0.05" units="cm"/>
      <inkml:brushProperty name="height" value="0.05" units="cm"/>
      <inkml:brushProperty name="color" value="#C00000"/>
      <inkml:brushProperty name="ignorePressure" value="1"/>
    </inkml:brush>
  </inkml:definitions>
  <inkml:trace contextRef="#ctx0" brushRef="#br0">0 0,'1'59,"3"1,15 56,-8-66,9 16,6 2,25 42,-25-65,2 0,29 33,-38-55,2-1,13 11,-20-21,1 0,0-1,2 0,16 8,-18-11,0-1,1-1,0 0,1-1,1 0,9 2,0-1,24 2,-18-3,0-2,0-1,1-1,-1-1,9-2,-25 1,-1-1,1 0,-1-1,0 0,0-1,9-4,-12 4,-1 0,0-2,0 1,0-1,-1 0,0-1,-1 1,0-2,3-2,0-1,-2 0,0-1,0 0,4-9,-4 4,-1 0,-1 0,-1-1,-1-2,-4 11,0-1,-1-1,0 1,-2 0,1 0,-2 0,0-4,0 12,0-1,1 1,-1 0,0 0,-1 0,1 0,0 1,-2-3,-3-2,-6-5,11 11,-7-7,-1 0,0 1,-1 0,0 0,-1 1,-2-1,10 5,-1-1,1 1,0 0,-1 0,1 1,-1-1,1 1,-1-1,-2 1,-7-1,1 1,-4 1,1-1,7 0,0 1,0 0,1 0,-1 0,0 1,1-1,-6 3,0 0,1 0,-1 1,7-2,0-1,1 1,-1 1,1-1,0 0,0 1,-1 1,0 0,0 1,0 1,1-1,-3 5,-2 6,1 0,0 0,-1 11,4-12,1-1,2 1,0 0,0 8,3 5,2 7,0-22,1 0,0 0,4 7,-1-8,0-1,0 0,2 0,0-1,1 1,1-1,0-1,1 1,0-1,1-1,1 0,5 3,20 10,2 0,38 14,-29-16,1-1,20 4,108 25,-87-27,0-3,2-2,0-4,2-3,20-2,212-4,-175-4,-146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7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6:19:48.861"/>
    </inkml:context>
    <inkml:brush xml:id="br0">
      <inkml:brushProperty name="width" value="0.35" units="cm"/>
      <inkml:brushProperty name="height" value="2.1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0 652,'25'0,"52"-3,80-8,69-10,52-8,40-5,34-5,8 1,16 1,14-2,20 0,11 0,20 2,5 4,0 5,17-1,4 2,-5 5,14 7,-6 5,-5 5,-13 3,5 2,14 1,14 0,9 0,20 0,11 0,16-1,7-3,15-8,-2-6,-15-4,-4-1,-7 3,-4 4,19 6,21 6,38 19,2 14,20 11,-4 6,17 2,17 0,-13-5,-9-11,-30-10,-4-9,-6-7,-78-5,-128-3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9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0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1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0 127,'6'0,"8"0,12 0,9 0,10 0,2 0,6 0,5 0,-2 0,2 0,-4 0,2 0,-4 0,1 0,-3 0,2 0,-2 0,3 0,3-7,-2-2,7 0,5 2,9 2,4 2,-1 1,-2 2,-1 0,-3 0,-2 0,-1 1,0-1,-1 0,6 0,7-7,9-2,5 0,4 1,3 3,8 2,2-6,-7-1,-9 1,-3 2,-6 3,-6 1,-11 1,-6 2,-2 0,0 1,1-1,2 0,1 1,1-1,0 0,2 0,-1 0,1 0,0 0,0 0,-6 0,-3 0,1 0,-4 0,-6 0,0 0,-4 0,3 0,-1 0,-4 0,2 0,0 0,-3 0,2 0,1 0,-4 0,4 0,-1 0,-2 0,-3 0,-3 0,-1 0,-2 0,-1 0,-6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2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8:27:13.530"/>
    </inkml:context>
    <inkml:brush xml:id="br0">
      <inkml:brushProperty name="width" value="0.05" units="cm"/>
      <inkml:brushProperty name="height" value="0.05" units="cm"/>
      <inkml:brushProperty name="color" value="#C00000"/>
      <inkml:brushProperty name="ignorePressure" value="1"/>
    </inkml:brush>
  </inkml:definitions>
  <inkml:trace contextRef="#ctx0" brushRef="#br0">0 0,'1'59,"3"1,15 56,-8-66,9 16,6 2,25 42,-25-65,2 0,29 33,-38-55,2-1,13 11,-20-21,1 0,0-1,2 0,16 8,-18-11,0-1,1-1,0 0,1-1,1 0,9 2,0-1,24 2,-18-3,0-2,0-1,1-1,-1-1,9-2,-25 1,-1-1,1 0,-1-1,0 0,0-1,9-4,-12 4,-1 0,0-2,0 1,0-1,-1 0,0-1,-1 1,0-2,3-2,0-1,-2 0,0-1,0 0,4-9,-4 4,-1 0,-1 0,-1-1,-1-2,-4 11,0-1,-1-1,0 1,-2 0,1 0,-2 0,0-4,0 12,0-1,1 1,-1 0,0 0,-1 0,1 0,0 1,-2-3,-3-2,-6-5,11 11,-7-7,-1 0,0 1,-1 0,0 0,-1 1,-2-1,10 5,-1-1,1 1,0 0,-1 0,1 1,-1-1,1 1,-1-1,-2 1,-7-1,1 1,-4 1,1-1,7 0,0 1,0 0,1 0,-1 0,0 1,1-1,-6 3,0 0,1 0,-1 1,7-2,0-1,1 1,-1 1,1-1,0 0,0 1,-1 1,0 0,0 1,0 1,1-1,-3 5,-2 6,1 0,0 0,-1 11,4-12,1-1,2 1,0 0,0 8,3 5,2 7,0-22,1 0,0 0,4 7,-1-8,0-1,0 0,2 0,0-1,1 1,1-1,0-1,1 1,0-1,1-1,1 0,5 3,20 10,2 0,38 14,-29-16,1-1,20 4,108 25,-87-27,0-3,2-2,0-4,2-3,20-2,212-4,-175-4,-146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7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9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0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47:55.073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1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0 127,'6'0,"8"0,12 0,9 0,10 0,2 0,6 0,5 0,-2 0,2 0,-4 0,2 0,-4 0,1 0,-3 0,2 0,-2 0,3 0,3-7,-2-2,7 0,5 2,9 2,4 2,-1 1,-2 2,-1 0,-3 0,-2 0,-1 1,0-1,-1 0,6 0,7-7,9-2,5 0,4 1,3 3,8 2,2-6,-7-1,-9 1,-3 2,-6 3,-6 1,-11 1,-6 2,-2 0,0 1,1-1,2 0,1 1,1-1,0 0,2 0,-1 0,1 0,0 0,0 0,-6 0,-3 0,1 0,-4 0,-6 0,0 0,-4 0,3 0,-1 0,-4 0,2 0,0 0,-3 0,2 0,1 0,-4 0,4 0,-1 0,-2 0,-3 0,-3 0,-1 0,-2 0,-1 0,-6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2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8:27:13.530"/>
    </inkml:context>
    <inkml:brush xml:id="br0">
      <inkml:brushProperty name="width" value="0.05" units="cm"/>
      <inkml:brushProperty name="height" value="0.05" units="cm"/>
      <inkml:brushProperty name="color" value="#C00000"/>
      <inkml:brushProperty name="ignorePressure" value="1"/>
    </inkml:brush>
  </inkml:definitions>
  <inkml:trace contextRef="#ctx0" brushRef="#br0">0 0,'1'59,"3"1,15 56,-8-66,9 16,6 2,25 42,-25-65,2 0,29 33,-38-55,2-1,13 11,-20-21,1 0,0-1,2 0,16 8,-18-11,0-1,1-1,0 0,1-1,1 0,9 2,0-1,24 2,-18-3,0-2,0-1,1-1,-1-1,9-2,-25 1,-1-1,1 0,-1-1,0 0,0-1,9-4,-12 4,-1 0,0-2,0 1,0-1,-1 0,0-1,-1 1,0-2,3-2,0-1,-2 0,0-1,0 0,4-9,-4 4,-1 0,-1 0,-1-1,-1-2,-4 11,0-1,-1-1,0 1,-2 0,1 0,-2 0,0-4,0 12,0-1,1 1,-1 0,0 0,-1 0,1 0,0 1,-2-3,-3-2,-6-5,11 11,-7-7,-1 0,0 1,-1 0,0 0,-1 1,-2-1,10 5,-1-1,1 1,0 0,-1 0,1 1,-1-1,1 1,-1-1,-2 1,-7-1,1 1,-4 1,1-1,7 0,0 1,0 0,1 0,-1 0,0 1,1-1,-6 3,0 0,1 0,-1 1,7-2,0-1,1 1,-1 1,1-1,0 0,0 1,-1 1,0 0,0 1,0 1,1-1,-3 5,-2 6,1 0,0 0,-1 11,4-12,1-1,2 1,0 0,0 8,3 5,2 7,0-22,1 0,0 0,4 7,-1-8,0-1,0 0,2 0,0-1,1 1,1-1,0-1,1 1,0-1,1-1,1 0,5 3,20 10,2 0,38 14,-29-16,1-1,20 4,108 25,-87-27,0-3,2-2,0-4,2-3,20-2,212-4,-175-4,-146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7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8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49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1,'4'0,"4"0,9 0,4 0,7 0,1 0,4 0,2 0,0 0,1 0,-2 0,0 0,-2 0,1 0,-2 0,1 0,-1 0,2 0,1 4,0 1,4-1,3 0,5-1,2-2,1 0,-2 0,-1-1,-2-1,0 1,-1 0,-1 0,0 0,4 0,4 3,6 2,2 0,4-1,1-1,5-2,1 4,-4 0,-5 0,-3-2,-3 0,-4-2,-7 0,-3-1,-2 0,0 0,1 0,1-1,1 1,1 0,-1 0,2 0,-1 0,1 0,-1 0,1 0,-5 0,0 0,0 0,-3 0,-4 0,1 0,-3 0,2 0,-1 0,-2 0,1 0,0 0,-2 0,2 0,0 0,-2 0,2 0,-1 0,-1 0,-2 0,-1 0,-1 0,-1 0,-1 0,-4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0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1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0 127,'6'0,"8"0,12 0,9 0,10 0,2 0,6 0,5 0,-2 0,2 0,-4 0,2 0,-4 0,1 0,-3 0,2 0,-2 0,3 0,3-7,-2-2,7 0,5 2,9 2,4 2,-1 1,-2 2,-1 0,-3 0,-2 0,-1 1,0-1,-1 0,6 0,7-7,9-2,5 0,4 1,3 3,8 2,2-6,-7-1,-9 1,-3 2,-6 3,-6 1,-11 1,-6 2,-2 0,0 1,1-1,2 0,1 1,1-1,0 0,2 0,-1 0,1 0,0 0,0 0,-6 0,-3 0,1 0,-4 0,-6 0,0 0,-4 0,3 0,-1 0,-4 0,2 0,0 0,-3 0,2 0,1 0,-4 0,4 0,-1 0,-2 0,-3 0,-3 0,-1 0,-2 0,-1 0,-6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3:50.952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0 501,'4'0,"4"0,5-3,4-2,2 0,-2-2,4-1,1 2,-2-3,-2 1,0 2,0-2,2 0,0-2,0 1,1 1,0 3,0 2,1-2,-1-1,0 1,-3-2,-1 0,-1-2,2-1,0-1,2 1,-4-2,0 2,1 2,-3-1,-3-3,-5-3,-5 1,-8 3,-6-1,-4 3,-3-2,-1 1,-2 3,4-2,2 2,-1-3,0 1,-1-2,-1 1,0-2,-1 2,0 2,0 3,3-2,1 1,1 0,2-1,0 0,-1-3,-2 1,-1-2,-1 1,-2 2,4 2,0 3,4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5:43:20.134"/>
    </inkml:context>
    <inkml:brush xml:id="br0">
      <inkml:brushProperty name="width" value="0.35" units="cm"/>
      <inkml:brushProperty name="height" value="2.1" units="cm"/>
      <inkml:brushProperty name="color" value="#FFC000"/>
      <inkml:brushProperty name="ignorePressure" value="1"/>
      <inkml:brushProperty name="inkEffects" value="pencil"/>
    </inkml:brush>
  </inkml:definitions>
  <inkml:trace contextRef="#ctx0" brushRef="#br0">0 652,'25'0,"52"-3,80-8,69-10,52-8,40-5,34-5,8 1,16 1,14-2,20 0,11 0,20 2,5 4,0 5,17-1,4 2,-5 5,14 7,-6 5,-5 5,-13 3,5 2,14 1,14 0,9 0,20 0,11 0,16-1,7-3,15-8,-2-6,-15-4,-4-1,-7 3,-4 4,19 6,21 6,38 19,2 14,20 11,-4 6,17 2,17 0,-13-5,-9-11,-30-10,-4-9,-6-7,-78-5,-128-3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48:05.805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6:19:48.861"/>
    </inkml:context>
    <inkml:brush xml:id="br0">
      <inkml:brushProperty name="width" value="0.35" units="cm"/>
      <inkml:brushProperty name="height" value="2.1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0 652,'25'0,"52"-3,80-8,69-10,52-8,40-5,34-5,8 1,16 1,14-2,20 0,11 0,20 2,5 4,0 5,17-1,4 2,-5 5,14 7,-6 5,-5 5,-13 3,5 2,14 1,14 0,9 0,20 0,11 0,16-1,7-3,15-8,-2-6,-15-4,-4-1,-7 3,-4 4,19 6,21 6,38 19,2 14,20 11,-4 6,17 2,17 0,-13-5,-9-11,-30-10,-4-9,-6-7,-78-5,-128-3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5:13.828"/>
    </inkml:context>
    <inkml:brush xml:id="br0">
      <inkml:brushProperty name="width" value="0.35" units="cm"/>
      <inkml:brushProperty name="height" value="2.1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2292 0,'-2'4,"-5"6,-8 7,-7 9,-8 12,-9 15,-13 15,-14 18,-19 28,-15 23,-18 20,-11 10,-14 12,-2 6,-2 4,0-3,7-13,10-16,12-20,12-18,11-14,14-11,9-6,10-5,9-7,9-9,8-11,6-10,8-9,6-6,3-9,5-6,0-4,3-1,1-1,2-2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55:21.318"/>
    </inkml:context>
    <inkml:brush xml:id="br0">
      <inkml:brushProperty name="width" value="0.35" units="cm"/>
      <inkml:brushProperty name="height" value="2.1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2292 2965,'-2'-4,"-5"-6,-8-7,-7-9,-8-13,-9-13,-13-16,-14-18,-19-28,-15-24,-18-19,-11-9,-14-13,-2-7,-2-2,0 2,7 13,10 16,12 19,12 20,11 13,14 11,9 6,10 5,9 7,9 9,8 10,6 11,8 9,6 7,3 8,5 6,0 3,3 3,1 0,2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0:09:35.700"/>
    </inkml:context>
    <inkml:brush xml:id="br0">
      <inkml:brushProperty name="width" value="0.05" units="cm"/>
      <inkml:brushProperty name="height" value="0.05" units="cm"/>
      <inkml:brushProperty name="color" value="#C55A11"/>
      <inkml:brushProperty name="ignorePressure" value="1"/>
    </inkml:brush>
  </inkml:definitions>
  <inkml:trace contextRef="#ctx0" brushRef="#br0">0 840,'1'-38,"2"-1,9-37,-4 44,6-11,4-1,17-27,-18 41,3 1,19-21,-26 35,1 0,10-6,-15 13,2 0,-1 1,2 0,10-6,-11 9,-1-1,1 1,0 0,1 1,0 0,6-2,1 1,16-1,-12 2,0 1,0 1,-1 0,1 1,6 1,-17 0,-1 0,0 1,0-1,1 2,-2-1,8 3,-10-2,1 0,-1 0,1 0,-1 1,-1 0,1 0,-1 1,0 0,2 1,-1 1,0 1,0-1,-1 1,4 6,-4-3,0 0,-1 0,-1 0,0 2,-2-6,-1-1,-1 1,0-1,-1 1,1 0,-2-1,0 3,1-7,-1-1,1 0,-1 1,0-1,1 0,-1 1,0-1,-1 1,-2 2,-5 3,9-7,-6 5,0-1,0 0,-1 0,0 0,0-1,-2 1,7-3,-1 0,1-1,0 1,-1 0,1-1,-1 1,1-1,0 0,-3 1,-3-1,-1 0,-1 0,-1-1,5 1,1 0,0-1,-1 0,1 1,0-1,-1-1,-2 0,-1 0,1-1,-1 0,5 1,0 0,0 0,0 0,0 0,1 0,0-1,-1 0,-1 0,1-1,0 0,0 0,-1-3,-2-4,1-1,0 1,-1-7,3 8,1 0,0 0,1-1,0-5,2-2,2-6,-1 15,1 0,0 0,3-5,-1 6,0 0,1 1,0-1,0 0,2 1,-1 0,1 0,1 0,0 1,0 0,1 0,3-2,14-7,2 2,25-11,-19 11,0 1,14-3,75-17,-61 19,1 1,1 2,0 2,1 2,14 2,145 2,-119 3,-101-1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05.855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53.788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00.133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45.246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2 100,'19'0,"11"0,9 0,5 0,4 0,2 0,-7-5,-3 0,0-1,1 2,2 1,3 1,1 1,1 0,0 1,1 1,0-1,1 0,-1 0,0 0,0 1,-1-1,1 0,-1 0,1 0,0 0,-1 0,1 0,0 0,0 0,-1 0,1 0,0 0,-1 0,1 0,-1 0,1 0,0 0,0 0,-1 0,1 0,0 0,0 0,0 0,-1 0,1 0,-1 0,1 0,0 0,-1 0,-7-5,-4 0,2 0,1 1,3 1,2 1,1 1,2 0,1 1,0 1,0-1,0 0,0 0,0-4,0-2,0 1,0 1,-1 1,1 1,0 1,-1 0,1 1,0 0,-1 1,1-1,0 0,-1 0,1 0,0 0,0 0,-1 0,1 0,0 0,-1-4,1-1,-1 0,1 0,0 2,0 2,-1 0,1 0,0 1,0 0,0 1,-1-1,1 0,-1 0,1 0,0 0,-1 0,1 0,0 0,0 0,-1 0,1 0,0 0,-1 0,1 0,-1 0,1 0,0 0,0 0,-1 0,1 0,0 0,0 0,-1 0,1 0,0 0,-1 0,1 0,0 0,-1 0,1 0,0 0,-9 4,-2 2,0-1,2-1,3-1,-6 3,-2 1,3-1,2-2,3-1,2-1,2-2,2 1,0-1,0-1,0 1,1 0,-1 0,0-1,-1 1,1 0,0 0,-1 0,-7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49.647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56.079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49:19.534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67,'4'0,"4"0,9 0,4 0,7 0,1 0,4 0,2 0,0 0,1 0,-2 0,0 0,-2 0,1 0,-2 0,1 0,-1 0,2 0,1-4,0-1,4 1,3 0,5 1,2 2,1 0,-2 1,-1 0,-2 0,0 0,-1 0,-1 0,0 0,4 1,4-5,6-1,2 0,4 1,1 1,5 2,1-4,-4 0,-5 0,-3 2,-3 0,-4 2,-7 0,-3 1,-2 0,0 0,1 0,1 1,1-1,1 0,-1 0,2 0,-1 0,1 0,-1 0,1 0,-5 0,0 0,0 0,-3 0,-4 0,1 0,-3 0,2 0,-1 0,-2 0,1 0,0 0,-2 0,2 0,0 0,-2 0,2 0,-1 0,-1 0,-2 0,-1 0,-1 0,-1 0,-1 0,-4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7:35.420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9:59.4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3.58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6.04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6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7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17.8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8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89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1:22.290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09:49:19.535"/>
    </inkml:context>
    <inkml:brush xml:id="br0">
      <inkml:brushProperty name="width" value="0.15875" units="cm"/>
      <inkml:brushProperty name="height" value="0.15875" units="cm"/>
      <inkml:brushProperty name="color" value="#860000"/>
      <inkml:brushProperty name="ignorePressure" value="1"/>
      <inkml:brushProperty name="inkEffects" value="pencil"/>
    </inkml:brush>
  </inkml:definitions>
  <inkml:trace contextRef="#ctx0" brushRef="#br0">0 0,'4'0,"4"0,5 4,4 1,2-1,-2 4,4-1,1 0,-2 1,-2 0,0-2,0 3,2-2,0 3,0-1,1-1,0-3,0-2,1 3,-1-1,0 0,-3 2,-1 0,-1 3,2-1,0 2,2-1,-4 2,0-2,1-2,-3 2,-3 1,-5 4,-5-1,-8-3,-6 1,-4-3,-3 2,-1-1,-2-3,4 2,2-1,-1 2,0-1,-1 2,-1-1,0 1,-1-1,0-2,0-3,3 2,1 0,1-2,2 2,0 0,-1 3,-2-1,-1 2,-1-1,-2-2,4-2,0-3,4-1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05.855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3:53.788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00.133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0,'49'0,"27"0,21 0,15 0,10 0,4 0,-18 5,-7 0,0 1,3-2,6-1,5-1,3-1,3 0,2-1,1-1,1 1,-1 0,0 0,0 0,0-1,-2 1,2 0,-2 0,1 0,0 0,1 0,-1 0,0 0,0 0,1 0,-1 0,0 0,0 0,-1 0,1 0,0 0,1 0,-1 0,0 0,0 0,1 0,-1 0,1 0,-1 0,-1 0,1 0,0 0,0 0,0 0,-21 5,-6 0,0 0,6-1,6-1,6-1,5-1,1 0,3-1,1-1,0 1,0 0,0 0,0 4,0 2,0-1,-1-1,0-1,1-1,-1-1,0 0,-1-1,1 0,0-1,0 1,0 0,1 0,-1 0,0 0,1 0,-1 0,0 0,0 0,-1 4,1 1,0 0,1 0,-1-2,0-2,0 0,1 0,-1-1,1 0,-1-1,-1 1,1 0,0 0,0 0,0 0,1 0,-1 0,0 0,0 0,1 0,-1 0,0 0,0 0,-1 0,1 0,0 0,1 0,-1 0,0 0,0 0,1 0,-1 0,1 0,-1 0,0 0,-1 0,1 0,0 0,0 0,1 0,-1 0,-21-4,-7-2,2 1,5 1,6 1,-15-3,-3-1,4 1,7 2,8 1,6 1,4 2,3-1,2 1,1 1,0-1,-1 0,1 0,-1 1,-1-1,0 0,-1 0,2 0,-22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4:45.246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49.647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5:56.079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7:35.420"/>
    </inkml:context>
    <inkml:brush xml:id="br0">
      <inkml:brushProperty name="width" value="0.15875" units="cm"/>
      <inkml:brushProperty name="height" value="0.15875" units="cm"/>
      <inkml:brushProperty name="ignorePressure" value="1"/>
      <inkml:brushProperty name="inkEffects" value="pencil"/>
    </inkml:brush>
  </inkml:definitions>
  <inkml:trace contextRef="#ctx0" brushRef="#br0">2 0,'19'0,"11"0,9 0,5 0,4 0,2 0,-7 5,-3 0,0 1,1-2,2-1,3-1,1-1,1 0,0-1,1-1,0 1,1 0,-1 0,0 0,0-1,-1 1,1 0,-1 0,1 0,0 0,-1 0,1 0,0 0,0 0,-1 0,1 0,0 0,-1 0,1 0,-1 0,1 0,0 0,0 0,-1 0,1 0,0 0,0 0,0 0,-1 0,1 0,-1 0,1 0,0 0,-1 0,-7 5,-4 0,2 0,1-1,3-1,2-1,1-1,2 0,1-1,0-1,0 1,0 0,0 0,0 4,0 2,0-1,0-1,-1-1,1-1,0-1,-1 0,1-1,0 0,-1-1,1 1,0 0,-1 0,1 0,0 0,0 0,-1 0,1 0,0 0,-1 4,1 1,-1 0,1 0,0-2,0-2,-1 0,1 0,0-1,0 0,0-1,-1 1,1 0,-1 0,1 0,0 0,-1 0,1 0,0 0,0 0,-1 0,1 0,0 0,-1 0,1 0,-1 0,1 0,0 0,0 0,-1 0,1 0,0 0,0 0,-1 0,1 0,0 0,-1 0,1 0,0 0,-1 0,1 0,0 0,-9-4,-2-2,0 1,2 1,3 1,-6-3,-2-1,3 1,2 2,3 1,2 1,2 2,2-1,0 1,0 1,0-1,1 0,-1 0,0 1,-1-1,1 0,0 0,-1 0,-7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09:59.468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8 61,'0'0,"0"1,0 0,0 1,0 1,0-1,0 1,0-1,0 1,0 0,0-1,0 1,0 0,0 0,0 1,0-1,1 1,0 0,-1 0,0 1,1-1,-1 1,0-1,0 1,1-1,-1 1,1-1,-1 0,0 0,0 0,0-1,0 0,0 0,0 1,0-1,1 0,-1 1,1-1,-1 1,1-1,-1 0,0 1,0 0,0 0,1 0,0 0,-1 1,0-1,1 0,-1 0,0-1,0 1,0 0,0 0,0 0,0-1,0 1,0 0,0-1,0 0,0 1,0-1,0 1,0-1,0 1,0-1,0 1,0-1,0 1,0 1,0 0,0 0,0 0,0 1,0-1,0-1,0 1,0 0,0-1,0 0,0 0,0 0,0-1,0 0,0 1,0-1,0 1,0-1,0 0,0 1,0 0,0 0,0 0,0 0,0-1,0 1,0 0,0-1,0 1,0-1,0 0,0 0,0 0,0 0,0 0,0-1,0 1,0-1,0 1,0-1,0 1,0-1,0 1,0-1,0 1,0-1,0 1,0-1,0 1,0-1,0 1,0 0,0 0,0 0,0 0,0 0,0 0,0 1,0-1,0 0,0 1,0-1,0 0,0 1,0-1,0 1,0-1,0 0,0 1,0-1,0 0,0 0,0-1,0 1,0-1,-1 1,0-1,1 1,-1-1,1 1,0-1,0 1,0-1,0 1,0-1,0 1,0-1,0 1,0-1,0 1,0-1,0 1,0-1,0 1,0-1,0 1,0-1,0 1,0-1,0 1,0-1,0 1,0-1,0 1,1-2,0 1,0 0,0-1,1 0,-1 0,0 0,1 1,0-1,0 1,0-2,0 1,1-1,0 0,-1 0,1 0,-1 0,0 1,1 0,-1-1,0 0,1 0,-1 1,1-1,-1 1,1-1,0 0,-1 1,1-1,0 0,-1 0,1 0,0 0,-1 0,1 0,0 0,-1 0,1 0,0 0,-1 0,1 0,-1 0,1 0,0 0,-1 0,1 0,0 0,-1 0,1 0,-1-1,0 1,0-1,0 0,0-1,0 1,-1 0,1 0,0-1,0 1,0-1,0 0,-1 0,1 0,-1 0,0 0,0 0,0-1,-1 1,1-1,-1 1,1-1,-1 1,0-1,0 1,0-1,1 1,-1-1,1 1,-1-1,1 0,-1-1,1 2,0-1,-1 0,0 0,0 0,0 0,0 0,1 0,-1-1,1 1,-1 0,0 0,1 0,-1 0,0 0,0 0,0 0,0 0,0 0,0 0,0 0,0 0,0 1,0-1,0 1,0-1,0 1,0-1,0 1,0-1,0 1,0-1,0 1,0-1,0 1,0-1,0 1,0-1,0 0,0 0,0 0,0 0,0 0,0 1,0-1,0 0,0 0,0 0,0 0,0 0,0 0,0 0,0 0,0 0,0 0,0 0,0 1,0-1,0 1,0-1,0 1,0-1,0 1,0-1,0 1,0-1,0 0,0 0,0 0,0 0,0 0,0 1,0-1,0 0,0 0,0 0,0 0,0 0,0 1,0-1,0 0,0 1,0-1,0 1,0-1,0 1,0 0,0-1,0 0,0 1,-1 0,1 0,-1 0,1 0,-1 0,1-1,-1 1,1 0,-1-1,1-1,-1 1,1 0,0 1,0-1,-1 0,1 1,-1-1,1 0,0 0,0-1,0 1,0-1,-1 1,1 1,-1-1,1 0,-1 1,1 0,-1-1,1 1,-1-1,1 1,0-1,-1 1,0-1,1 1,-1-1,1 1,0-1,-1 1,1-1,-1 1,1-1,-1 0,1 0,-1 0,0 0,1 0,0 0,-1 1,1-1,0 1,0-1,0 1,0-1,0 1,0-1,0 1,0-1,-1 1,1-1,-1 1,1-1,0 1,0-1,-1 1,1 0,-1 0,1 0,-1 0,1 0,0-1,0 1,0-1,0 1,0-1,0 1,-1-1,0 1,1-1,-1 1,0-1,1 1,-1-1,1 1,0-1,0 1,0-1,0 1,0-1,0 1,0-1,0 0,0 1,0-1,0 1,0-1,0 1,0-1,0 1,0-1,0 1,0-1,0 1,0-1,0 1,0-1,0 1,0-1,0 1,0-1,0 1,0-1,0 1,0-1,-1 1,1 0,-1 1,0-1,0 1,0-1,0 1,-1-1,1 1,0 0,0-1,-1 1,0-1,0 0,1-1,-1 1,0 0,1 1,-1 0,0-1,0 2,1-1,-1 0,-1 0,1 0,-1 0,0 0,1 1,-1-1,0 1,1 0,-1 0,0 0,1 0,-1 0,0 0,1 0,-1 0,0 0,1 0,-1 0,0 0,1 0,-1 0,1 0,-1 0,0 0,1 0,-1 0,1 1,0 0,0 0,1 1,0 0,0 0,1 1,-1-1,0 0,-1 0,1 0,0 1,0-1,0 1,0-1,0 0,0 0,0 0,0-1,0 1,0-1,0 1,0-1,0 1,-1-1,1 0,0 1,0-1,0 1,0-1,0 1,0-1,0 1,1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3.582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43,'1'0,"0"0,0 0,2 0,0 0,0-1,2 1,-1-1,1 0,1 0,1-1,0 1,0 0,2 0,1 1,1-1,1 0,-1 0,1 1,0-1,0 1,0-1,1 1,-1-1,1 1,-1 0,0 0,0 0,-1 0,-1-1,0 1,0-1,-1 1,-1-1,1 0,0 1,1-1,-1 1,1 0,-1-1,1 1,-1-1,0 1,-1-1,-1 0,0 1,0-1,-1 0,0 1,1-1,0 1,-1-1,2 1,0-1,2 0,0 1,-1 0,1 0,-1-1,0 1,-1-1,0 1,0-1,0 1,0-1,0 0,0 1,0-1,1 1,0-1,0 1,-1-1,1 1,-1 0,0 0,0 0,0 0,-1 0,0 0,0 0,0 0,1 0,0 0,0 0,1 0,0 0,0 0,-1 0,1 0,-1 0,-1 0,1 0,-1-1,0 1,-1-1,0 1,0 0,0 0,0 0,1-1,-1 1,2-1,-1 1,0-1,0 1,0 0,-1 0,1 0,-2 0,0 0,0 0,-1 0,0 0,-1 0,1 0,-1 0,1 0,-1 0,1 0,-1 0,0 0,0 1,0-1,0 1,-1-1,1 1,0 1,-1-1,1 0,0 0,-1 0,1-1,-1 1,1 0,0 0,-1-1,1 1,0 0,-1 0,1 0,0 0,-1 0,0 0,0-1,0 1,1-1,-1 1,-1-1,2 1,-1 0,0 1,0-1,0 1,-1 0,0 0,0 0,0 0,-1 0,0 0,0 1,0-1,0 1,0-1,0 1,0-1,0 1,0 0,0-1,0 1,-1-1,1 0,-1 0,-1 0,1 0,-1 0,0 0,0-1,-1 1,1 0,0 0,0 0,0 0,1 0,-1-1,0 1,-1-1,1 0,-1 1,1-1,-1 1,0-1,1 0,-1 0,0 0,1 0,0 0,0 0,0 0,-1 0,1-1,-1 1,1 0,-1 0,0 0,1 0,-1-1,-1 1,1 0,0 0,0-1,0 1,0-1,1 1,-1-1,0 1,1-1,0 1,0-1,0 1,-1-1,1 0,0 1,-1-1,0 0,1 0,-1 1,0-1,0 1,0-1,0 0,0 0,0 0,-1 1,1-1,-1 1,0-1,1 0,-1 1,1-1,-1 1,1-1,0 1,0 0,1 0,-1-1,0 1,1-1,-1 0,0 0,1 1,-1-1,0 1,-1-1,1 0,0 0,-1 1,1-1,-1 1,0-1,1 0,0 1,0 0,0-1,1 1,-1-1,-1 0,1 0,0 0,0 0,0 1,1-1,-1 1,0-1,1 1,-1 0,0-1,1 1,-1-1,0 0,0 0,-1 0,1 0,0 0,1 0,-1 0,0 1,0-1,1 1,-1-1,1 1,-1-1,0 0,1 0,-1 0,0 0,1 0,-1 0,0 0,1 1,-1-1,0 1,1-1,-1 0,1 0,-1 0,0 0,1 0,-1 0,0 0,1 0,-1 0,0 0,1 0,-1 1,0-1,1 1,0 0,-1 0,2 0,-1 0,0 0,1 0,-2 0,1 0,0 1,0 0,0 0,1 0,0 0,1 1,0-1,0 1,0-1,0 1,0 0,0-1,0 1,0-1,0 1,0-1,0 1,0-1,0 0,1 0,0 0,0 0,-1-1,1 1,0 0,0 0,0 1,0-1,-1 1,1-1,0 1,0-1,0 0,-1 0,1 0,0 0,0 0,0 0,0 0,0 0,0 0,0-1,-1 1,1 0,-1 0,1 1,-1-1,1 1,-1-1,1 1,-1-1,0 1,0-1,0 1,0-1,0 1,0-1,0 1,0 0,0-1,0 1,0-1,0 1,0-1,0 1,0-1,0 1,0-1,0 1,0-1,0 1,0-1,0 1,0-1,0 1,0-1,0 1,0-1,0 1,0-1,0 1,0-1,0 1,0-1,0 1,0-1,0 1,0-1,0 1,0-1,0 1,0-1,0 1,0-1,0 1,0-1,0 1,0-1,0 1,0-1,0 1,0-1,0 1,0-1,0 1,0-1,0 1,0 0,0-1,0 1,0-1,0 1,0-1,0 1,0-1,0 1,0-1,0 1,0-1,0 1,0-1,0 1,0-1,0 1,0-1,0 1,0-1,0 1,0-1,0 1,0-1,0 1,0-1,0 1,0-1,0 1,0-1,0 1,0-1,0 1,-1-1,1 1,-1-1,0 1,-1-1,1 1,0-1,-1 0,1 0,0 0,0 0,0 0,0 0,0 0,-1 0,1 0,0-1,-1 1,1-1,0 1,-1-1,1 1,0-1,-1 1,1 0,0-1,-1 1,1-1,0 0,-1 1,1 0,-1-1,-1 0,1 1,-1-1,1 1,-1-1,0 0,1 0,-1 0,0 1,0-1,1 1,-1-1,0 1,1-1,-1 0,1 1,-1-1,0 0,1 0,-1 0,1 0,0 0,0 0,0 0,-1-1,1 1,-1-1,1 0,-1 0,0 1,-1-1,1 1,0-1,0 0,0 1,0-1,0 0,0 0,-1 0,1 0,1 0,-1 0,0 0,1 0,-1 0,0 0,1 0,-1 0,0 0,1 0,-1 0,1 0,-1 0,0 0,1 0,-1 0,0 0,1 0,-1 0,0 0,1 0,-1 0,0 0,1 0,-1 0,0 0,1 0,-1 0,0 0,1 0,-1 0,1 0,-1 0,0 0,1 0,-1 0,0 0,1 0,-1 0,0 0,1 0,-1 0,0 0,1 0,-1 0,0 0,1 0,-1 0,0 0,1 0,-1 0,1 0,-1 0,0 0,0 0,-1 0,1 0,0 0,0 0,1 0,-1 0,0 0,1 0,-1 0,0 0,1 0,-1 0,0 0,1-1,0 1,0-1,0 1,0-1,-1 1,1 0,-1 0,0 0,0 0,-1 0,1 0,0 0,0 0,1 0,-1 0,0-1,1 1,-1-1,0 1,1 0,0-1,0 0,0 1,-1-1,1 1,0 0,-1 0,0 0,1 0,-1 0,0 0,1 0,-1 0,0 0,1 0,0-1,0 1,0-1,0 1,-1 0,1-1,-1 1,0 0,1 0,-1 0,0 0,1 1,-1-1,0 0,1 0,-1 0,0 0,1 0,-1 0,0 0,1 0,-1 0,1-1,0 1,0-1,0 1,-1-1,1 1,-1 0,1-1,-1 1,0-1,1 0,-1 0,0 1,1-1,-1 1,0-1,1 1,-1-1,0 1,1 0,-1-1,0 1,1 0,-1 0,1 0,-1 0,0 0,1 0,-1 0,0 0,1 0,-1 0,0 0,1 0,0 0,0-1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0T12:10:26.043"/>
    </inkml:context>
    <inkml:brush xml:id="br0">
      <inkml:brushProperty name="width" value="0.15875" units="cm"/>
      <inkml:brushProperty name="height" value="0.15875" units="cm"/>
      <inkml:brushProperty name="color" value="#C55A11"/>
      <inkml:brushProperty name="ignorePressure" value="1"/>
      <inkml:brushProperty name="inkEffects" value="pencil"/>
    </inkml:brush>
  </inkml:definitions>
  <inkml:trace contextRef="#ctx0" brushRef="#br0">0 0,'1'0,"0"0,0 0,2 0,0 0,0 0,1 0,0 0,0 0,0 0,0 0,1 0,0 0,1 0,0 0,0 0,1 0,0 0,0 1,0-1,0 1,0-1,-1 0,0 1,2-1,0-1,1 1,1-1,0 1,0-1,1 1,-1 0,0 0,-1 0,0 0,-2 0,0 0,-1 0,1 1,-1-1,0 1,1 0,0 1,-1 1,1-1,-1 0,0 1,1 0,-1 0,-1 0,1 0,-2 0,1-1,-1 0,-1 0,0 0,0-1,0 0,0 1,-1-1,1 2,-1-1,0 0,0 1,-1-1,0 1,1-1,-1 1,0-1,0 1,0 1,0-1,0 1,0 0,1 1,-1 0,-1-1,1 1,-1 0,0-1,0 0,0 0,0-1,0 1,0-1,0 1,-1-1,1 0,-1-1,0 1,-1-1,0 1,0-1,0 0,0 1,-1-1,0 1,0-1,-1 1,0-1,0 1,-1-2,0 0,1 1,0-1,0 0,0 1,0-1,0 1,0-1,1 1,-1-1,-1 0,0 0,0 1,-1-1,0 1,-1-1,0 0,1 1,0-1,0-1,0 1,0 0,0-1,1 1,0-1,0 1,1 0,-1-1,-1 0,1 0,0 1,-1-1,0 1,0 0,0-1,-1 1,1 0,1-1,0 1,0-1,1 0,1 0,-1 0,1 0,0 0,0-1,0 1,0 0,1 0,-1 0,1 0,-2 0,1 0,0 0,0 0,0 0,0 0,0 0,1 0,-1 0,0 0,1 0,-1 0,0 0,1 0,-1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B70C831-DA11-4E06-B37B-E68827B6E593}" type="datetimeFigureOut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F7CB89D-00EC-4795-81FD-D1455DDC10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3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4D782C-4EC5-44F5-9292-07572708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9AAF5A-6BA8-4FCF-9DC7-EE753FD3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B2307-9F81-41E0-9F17-F9D6C612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CCDB-50B5-4F75-99F3-56C96E3CE6EF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AEFA36-7D99-4804-880C-74D78F16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65831C-3172-45EA-93DC-DA58EA9E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7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5E711-C4C8-4B78-B7E5-A0B82ADF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CD9C10-761E-4753-8ACE-C39E18E84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A7FC92-B419-471D-A452-B2F01BFD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81B1-05AF-45E0-AB34-B937ECF68234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64E0B3-B269-4445-8600-320AC73F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6F9BEF-4469-49D5-B7D8-C74753CB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6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A5675D7-C46B-44E1-B266-1B8DE1C2F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AAC0F9-D268-482E-9EC0-49D9DF5AB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D5BFA2-BB1E-4E4F-BB8C-A7157369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852-1CBA-44AE-9993-F2D0944EFC00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9CA04E-E2AB-4C01-BAE5-C5B48F86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D15F92-EF93-466C-9C58-3C45E3E7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64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0B8F5-658F-46BA-A988-400CE13F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07066C-A80C-4AB7-A809-0555E4BF9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40207D-4110-4699-B6C6-3B70E5A5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AC1D-D913-4C2C-BBCE-945D43EEF52E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639EB9-CC26-4908-BD0D-564F51EC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9AF98B-DCD2-47C6-889A-DAA2E10F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80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EABF79-4AAC-4801-AB46-E5FF0B94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4ABFB3-815E-4B99-9EA1-CF5059A54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20980A-F2E8-42C0-8573-03C4E80C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F8BA-274C-43C6-8F6B-7855340166A1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A4DD65-BAB2-49FB-9C7D-57A52B07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73181B-F309-49BA-B88D-9472BFCC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82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03876F-6B94-4F0F-BE0E-4D848989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93F324-876E-46AA-A62E-88620AC9E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52D04C-AEFE-4DE8-AC9B-D4DE5CF9C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244075-0DA8-4E6C-93CA-2D9F6414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CC3A-A4D9-4B2D-ABBA-652A806088B7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992D2D-8963-4AE2-9EF3-9012B75A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028386-14D0-4306-B76E-0EFE904A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61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2AFDE-7993-4829-A38A-9C8763E3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FDEE1F-3B8E-4EB2-9B74-3343A7E6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535233-3DB8-49DD-B7EF-DFFDE7879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962109-6814-4D83-A6EA-016CCCD4D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2CC1A5F-0149-4EBE-8C04-EBF187F5D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782237F-C4AA-4E42-A7A1-B216641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B5F9-A1D3-44D9-8658-C186DDC54647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7E61D55-ABC1-47F8-91E2-A8721049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3CB0C-BD37-46B7-8B93-A4AFB582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86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ACBEE-0C2D-4C12-BBBD-CEC95CD9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6FC755-A535-4501-BAC2-D70EAA05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BA86-5F46-4C79-8CE8-B60FD729E012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682E28-0363-479C-8D45-8B2298E2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7247EE-7CB9-48F9-B4E0-CFBBA4DB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81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86AD5A-9940-4911-99F2-66046B75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09F5-F73F-464E-B48E-26B61633DEA0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14D236-1F5C-4B29-A8EC-1342E6FB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053E37-EFC8-4F40-BAF0-1E033071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05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D7247-6908-450B-97A5-9169D4C3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AE42C5-3671-464D-9663-46A1C417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3F1259-C40A-4B49-800C-238A3944E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A8B64C-2E18-4E11-A4D3-EC3D1E4B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C37A-9026-441A-9BAD-358B0680D6AE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9E7718-0151-4D07-AFD1-7AEE22AE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0A4546-5D37-4B02-9DE8-6AA5283D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84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508DAE-94D5-48DD-A75E-9346FCCD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C7EB62-B035-42C9-BE56-CBB19D08D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5B4620-86C6-4AE9-9F73-56FFFD5C1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E49EB3-FE69-4434-A633-751E264D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CBB2-0069-4789-B8D6-EFCE0C28E2CE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EB9FEC-DB97-44EF-9029-7F4B6BDC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960F92-8B1E-4184-BF25-700868D6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92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A44F41D-D307-4B50-BCFA-E971D861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013A9C-17F7-4F6E-9958-FA87D4BF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A22993-33FB-4A31-B310-DE2A8D387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FA31-1190-4CDD-A955-19A1877713C5}" type="datetime1">
              <a:rPr kumimoji="1" lang="ja-JP" altLang="en-US" smtClean="0"/>
              <a:t>2019/11/11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828B4-583C-432C-93D8-B06014279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C3726F-1F9C-441C-81BF-71153AAE7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E2ED-A261-4837-A3C1-E930B1801E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67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kitaka-yamada-georgetown-university.com/handou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40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21" Type="http://schemas.openxmlformats.org/officeDocument/2006/relationships/customXml" Target="../ink/ink44.xml"/><Relationship Id="rId7" Type="http://schemas.openxmlformats.org/officeDocument/2006/relationships/customXml" Target="../ink/ink37.xml"/><Relationship Id="rId12" Type="http://schemas.openxmlformats.org/officeDocument/2006/relationships/image" Target="../media/image18.png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2" Type="http://schemas.openxmlformats.org/officeDocument/2006/relationships/image" Target="../media/image7.tmp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39.xml"/><Relationship Id="rId24" Type="http://schemas.openxmlformats.org/officeDocument/2006/relationships/image" Target="../media/image24.png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customXml" Target="../ink/ink43.xml"/><Relationship Id="rId4" Type="http://schemas.microsoft.com/office/2007/relationships/hdphoto" Target="../media/hdphoto1.wdp"/><Relationship Id="rId9" Type="http://schemas.openxmlformats.org/officeDocument/2006/relationships/customXml" Target="../ink/ink38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4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52.xml"/><Relationship Id="rId1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customXml" Target="../ink/ink49.xml"/><Relationship Id="rId12" Type="http://schemas.openxmlformats.org/officeDocument/2006/relationships/image" Target="../media/image32.png"/><Relationship Id="rId17" Type="http://schemas.openxmlformats.org/officeDocument/2006/relationships/customXml" Target="../ink/ink54.xml"/><Relationship Id="rId2" Type="http://schemas.openxmlformats.org/officeDocument/2006/relationships/image" Target="../media/image8.tmp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customXml" Target="../ink/ink50.xml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59.xml"/><Relationship Id="rId18" Type="http://schemas.openxmlformats.org/officeDocument/2006/relationships/image" Target="../media/image35.png"/><Relationship Id="rId3" Type="http://schemas.openxmlformats.org/officeDocument/2006/relationships/customXml" Target="../ink/ink55.xml"/><Relationship Id="rId12" Type="http://schemas.openxmlformats.org/officeDocument/2006/relationships/image" Target="../media/image32.png"/><Relationship Id="rId17" Type="http://schemas.openxmlformats.org/officeDocument/2006/relationships/customXml" Target="../ink/ink61.xml"/><Relationship Id="rId2" Type="http://schemas.openxmlformats.org/officeDocument/2006/relationships/image" Target="../media/image8.tmp"/><Relationship Id="rId16" Type="http://schemas.openxmlformats.org/officeDocument/2006/relationships/image" Target="../media/image34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58.xml"/><Relationship Id="rId5" Type="http://schemas.openxmlformats.org/officeDocument/2006/relationships/customXml" Target="../ink/ink56.xml"/><Relationship Id="rId15" Type="http://schemas.openxmlformats.org/officeDocument/2006/relationships/customXml" Target="../ink/ink60.xml"/><Relationship Id="rId10" Type="http://schemas.openxmlformats.org/officeDocument/2006/relationships/image" Target="../media/image31.png"/><Relationship Id="rId19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customXml" Target="../ink/ink57.xml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66.xml"/><Relationship Id="rId18" Type="http://schemas.openxmlformats.org/officeDocument/2006/relationships/image" Target="../media/image35.png"/><Relationship Id="rId3" Type="http://schemas.microsoft.com/office/2007/relationships/hdphoto" Target="../media/hdphoto1.wdp"/><Relationship Id="rId12" Type="http://schemas.openxmlformats.org/officeDocument/2006/relationships/image" Target="../media/image32.png"/><Relationship Id="rId17" Type="http://schemas.openxmlformats.org/officeDocument/2006/relationships/customXml" Target="../ink/ink68.xml"/><Relationship Id="rId2" Type="http://schemas.openxmlformats.org/officeDocument/2006/relationships/image" Target="../media/image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11" Type="http://schemas.openxmlformats.org/officeDocument/2006/relationships/customXml" Target="../ink/ink65.xml"/><Relationship Id="rId5" Type="http://schemas.openxmlformats.org/officeDocument/2006/relationships/image" Target="../media/image14.png"/><Relationship Id="rId15" Type="http://schemas.openxmlformats.org/officeDocument/2006/relationships/customXml" Target="../ink/ink67.xml"/><Relationship Id="rId10" Type="http://schemas.openxmlformats.org/officeDocument/2006/relationships/image" Target="../media/image31.png"/><Relationship Id="rId19" Type="http://schemas.openxmlformats.org/officeDocument/2006/relationships/image" Target="../media/image15.tmp"/><Relationship Id="rId4" Type="http://schemas.openxmlformats.org/officeDocument/2006/relationships/customXml" Target="../ink/ink62.xml"/><Relationship Id="rId9" Type="http://schemas.openxmlformats.org/officeDocument/2006/relationships/customXml" Target="../ink/ink64.xml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customXml" Target="../ink/ink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37.png"/><Relationship Id="rId4" Type="http://schemas.openxmlformats.org/officeDocument/2006/relationships/customXml" Target="../ink/ink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tmp"/><Relationship Id="rId7" Type="http://schemas.openxmlformats.org/officeDocument/2006/relationships/image" Target="../media/image43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41.png"/><Relationship Id="rId4" Type="http://schemas.openxmlformats.org/officeDocument/2006/relationships/customXml" Target="../ink/ink73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0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77.xml"/><Relationship Id="rId18" Type="http://schemas.openxmlformats.org/officeDocument/2006/relationships/image" Target="../media/image56.png"/><Relationship Id="rId26" Type="http://schemas.openxmlformats.org/officeDocument/2006/relationships/image" Target="../media/image60.png"/><Relationship Id="rId39" Type="http://schemas.openxmlformats.org/officeDocument/2006/relationships/image" Target="../media/image29.tmp"/><Relationship Id="rId3" Type="http://schemas.openxmlformats.org/officeDocument/2006/relationships/image" Target="../media/image47.png"/><Relationship Id="rId21" Type="http://schemas.openxmlformats.org/officeDocument/2006/relationships/customXml" Target="../ink/ink81.xml"/><Relationship Id="rId34" Type="http://schemas.openxmlformats.org/officeDocument/2006/relationships/image" Target="../media/image64.png"/><Relationship Id="rId7" Type="http://schemas.openxmlformats.org/officeDocument/2006/relationships/customXml" Target="../ink/ink74.xml"/><Relationship Id="rId12" Type="http://schemas.openxmlformats.org/officeDocument/2006/relationships/image" Target="../media/image53.png"/><Relationship Id="rId17" Type="http://schemas.openxmlformats.org/officeDocument/2006/relationships/customXml" Target="../ink/ink79.xml"/><Relationship Id="rId25" Type="http://schemas.openxmlformats.org/officeDocument/2006/relationships/customXml" Target="../ink/ink83.xml"/><Relationship Id="rId33" Type="http://schemas.openxmlformats.org/officeDocument/2006/relationships/customXml" Target="../ink/ink87.xml"/><Relationship Id="rId38" Type="http://schemas.openxmlformats.org/officeDocument/2006/relationships/image" Target="../media/image66.png"/><Relationship Id="rId2" Type="http://schemas.openxmlformats.org/officeDocument/2006/relationships/image" Target="../media/image20.tmp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76.xml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89.xml"/><Relationship Id="rId5" Type="http://schemas.openxmlformats.org/officeDocument/2006/relationships/image" Target="../media/image49.png"/><Relationship Id="rId15" Type="http://schemas.openxmlformats.org/officeDocument/2006/relationships/customXml" Target="../ink/ink78.xml"/><Relationship Id="rId23" Type="http://schemas.openxmlformats.org/officeDocument/2006/relationships/customXml" Target="../ink/ink82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customXml" Target="../ink/ink80.xml"/><Relationship Id="rId31" Type="http://schemas.openxmlformats.org/officeDocument/2006/relationships/customXml" Target="../ink/ink86.xml"/><Relationship Id="rId4" Type="http://schemas.openxmlformats.org/officeDocument/2006/relationships/image" Target="../media/image27.png"/><Relationship Id="rId9" Type="http://schemas.openxmlformats.org/officeDocument/2006/relationships/customXml" Target="../ink/ink75.xml"/><Relationship Id="rId14" Type="http://schemas.openxmlformats.org/officeDocument/2006/relationships/image" Target="../media/image28.png"/><Relationship Id="rId22" Type="http://schemas.openxmlformats.org/officeDocument/2006/relationships/image" Target="../media/image58.png"/><Relationship Id="rId27" Type="http://schemas.openxmlformats.org/officeDocument/2006/relationships/customXml" Target="../ink/ink84.xml"/><Relationship Id="rId30" Type="http://schemas.openxmlformats.org/officeDocument/2006/relationships/image" Target="../media/image62.png"/><Relationship Id="rId35" Type="http://schemas.openxmlformats.org/officeDocument/2006/relationships/customXml" Target="../ink/ink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.xml"/><Relationship Id="rId13" Type="http://schemas.openxmlformats.org/officeDocument/2006/relationships/image" Target="../media/image54.png"/><Relationship Id="rId18" Type="http://schemas.openxmlformats.org/officeDocument/2006/relationships/customXml" Target="../ink/ink96.xml"/><Relationship Id="rId26" Type="http://schemas.openxmlformats.org/officeDocument/2006/relationships/customXml" Target="../ink/ink100.xml"/><Relationship Id="rId39" Type="http://schemas.openxmlformats.org/officeDocument/2006/relationships/image" Target="../media/image29.tmp"/><Relationship Id="rId3" Type="http://schemas.openxmlformats.org/officeDocument/2006/relationships/image" Target="../media/image38.png"/><Relationship Id="rId21" Type="http://schemas.openxmlformats.org/officeDocument/2006/relationships/image" Target="../media/image58.png"/><Relationship Id="rId34" Type="http://schemas.openxmlformats.org/officeDocument/2006/relationships/customXml" Target="../ink/ink104.xml"/><Relationship Id="rId7" Type="http://schemas.openxmlformats.org/officeDocument/2006/relationships/image" Target="../media/image51.png"/><Relationship Id="rId12" Type="http://schemas.openxmlformats.org/officeDocument/2006/relationships/customXml" Target="../ink/ink93.xml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33" Type="http://schemas.openxmlformats.org/officeDocument/2006/relationships/image" Target="../media/image64.png"/><Relationship Id="rId38" Type="http://schemas.openxmlformats.org/officeDocument/2006/relationships/image" Target="../media/image39.png"/><Relationship Id="rId2" Type="http://schemas.openxmlformats.org/officeDocument/2006/relationships/image" Target="../media/image47.png"/><Relationship Id="rId16" Type="http://schemas.openxmlformats.org/officeDocument/2006/relationships/customXml" Target="../ink/ink95.xml"/><Relationship Id="rId20" Type="http://schemas.openxmlformats.org/officeDocument/2006/relationships/customXml" Target="../ink/ink97.xml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1" Type="http://schemas.openxmlformats.org/officeDocument/2006/relationships/image" Target="../media/image53.png"/><Relationship Id="rId24" Type="http://schemas.openxmlformats.org/officeDocument/2006/relationships/customXml" Target="../ink/ink99.xml"/><Relationship Id="rId32" Type="http://schemas.openxmlformats.org/officeDocument/2006/relationships/customXml" Target="../ink/ink103.xml"/><Relationship Id="rId37" Type="http://schemas.openxmlformats.org/officeDocument/2006/relationships/image" Target="../media/image66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10" Type="http://schemas.openxmlformats.org/officeDocument/2006/relationships/customXml" Target="../ink/ink92.xml"/><Relationship Id="rId19" Type="http://schemas.openxmlformats.org/officeDocument/2006/relationships/image" Target="../media/image57.png"/><Relationship Id="rId31" Type="http://schemas.openxmlformats.org/officeDocument/2006/relationships/image" Target="../media/image6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61.png"/><Relationship Id="rId30" Type="http://schemas.openxmlformats.org/officeDocument/2006/relationships/customXml" Target="../ink/ink102.xml"/><Relationship Id="rId35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13" Type="http://schemas.openxmlformats.org/officeDocument/2006/relationships/image" Target="../media/image54.png"/><Relationship Id="rId18" Type="http://schemas.openxmlformats.org/officeDocument/2006/relationships/customXml" Target="../ink/ink112.xml"/><Relationship Id="rId26" Type="http://schemas.openxmlformats.org/officeDocument/2006/relationships/customXml" Target="../ink/ink116.xml"/><Relationship Id="rId39" Type="http://schemas.openxmlformats.org/officeDocument/2006/relationships/image" Target="../media/image39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34" Type="http://schemas.openxmlformats.org/officeDocument/2006/relationships/customXml" Target="../ink/ink120.xml"/><Relationship Id="rId7" Type="http://schemas.openxmlformats.org/officeDocument/2006/relationships/image" Target="../media/image51.png"/><Relationship Id="rId12" Type="http://schemas.openxmlformats.org/officeDocument/2006/relationships/customXml" Target="../ink/ink109.xml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33" Type="http://schemas.openxmlformats.org/officeDocument/2006/relationships/image" Target="../media/image64.png"/><Relationship Id="rId38" Type="http://schemas.openxmlformats.org/officeDocument/2006/relationships/image" Target="../media/image29.tmp"/><Relationship Id="rId2" Type="http://schemas.openxmlformats.org/officeDocument/2006/relationships/image" Target="../media/image69.png"/><Relationship Id="rId16" Type="http://schemas.openxmlformats.org/officeDocument/2006/relationships/customXml" Target="../ink/ink111.xml"/><Relationship Id="rId20" Type="http://schemas.openxmlformats.org/officeDocument/2006/relationships/customXml" Target="../ink/ink113.xml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11" Type="http://schemas.openxmlformats.org/officeDocument/2006/relationships/image" Target="../media/image53.png"/><Relationship Id="rId24" Type="http://schemas.openxmlformats.org/officeDocument/2006/relationships/customXml" Target="../ink/ink115.xml"/><Relationship Id="rId32" Type="http://schemas.openxmlformats.org/officeDocument/2006/relationships/customXml" Target="../ink/ink119.xml"/><Relationship Id="rId37" Type="http://schemas.openxmlformats.org/officeDocument/2006/relationships/image" Target="../media/image66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customXml" Target="../ink/ink117.xml"/><Relationship Id="rId36" Type="http://schemas.openxmlformats.org/officeDocument/2006/relationships/customXml" Target="../ink/ink121.xml"/><Relationship Id="rId10" Type="http://schemas.openxmlformats.org/officeDocument/2006/relationships/customXml" Target="../ink/ink108.xml"/><Relationship Id="rId19" Type="http://schemas.openxmlformats.org/officeDocument/2006/relationships/image" Target="../media/image57.png"/><Relationship Id="rId31" Type="http://schemas.openxmlformats.org/officeDocument/2006/relationships/image" Target="../media/image63.png"/><Relationship Id="rId4" Type="http://schemas.openxmlformats.org/officeDocument/2006/relationships/image" Target="../media/image71.png"/><Relationship Id="rId9" Type="http://schemas.openxmlformats.org/officeDocument/2006/relationships/image" Target="../media/image52.png"/><Relationship Id="rId14" Type="http://schemas.openxmlformats.org/officeDocument/2006/relationships/customXml" Target="../ink/ink110.xml"/><Relationship Id="rId22" Type="http://schemas.openxmlformats.org/officeDocument/2006/relationships/customXml" Target="../ink/ink114.xml"/><Relationship Id="rId27" Type="http://schemas.openxmlformats.org/officeDocument/2006/relationships/image" Target="../media/image61.png"/><Relationship Id="rId30" Type="http://schemas.openxmlformats.org/officeDocument/2006/relationships/customXml" Target="../ink/ink118.xml"/><Relationship Id="rId35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.xml"/><Relationship Id="rId13" Type="http://schemas.openxmlformats.org/officeDocument/2006/relationships/image" Target="../media/image54.png"/><Relationship Id="rId18" Type="http://schemas.openxmlformats.org/officeDocument/2006/relationships/customXml" Target="../ink/ink128.xml"/><Relationship Id="rId26" Type="http://schemas.openxmlformats.org/officeDocument/2006/relationships/customXml" Target="../ink/ink132.xml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34" Type="http://schemas.openxmlformats.org/officeDocument/2006/relationships/customXml" Target="../ink/ink136.xml"/><Relationship Id="rId42" Type="http://schemas.openxmlformats.org/officeDocument/2006/relationships/image" Target="../media/image39.png"/><Relationship Id="rId7" Type="http://schemas.openxmlformats.org/officeDocument/2006/relationships/image" Target="../media/image51.png"/><Relationship Id="rId12" Type="http://schemas.openxmlformats.org/officeDocument/2006/relationships/customXml" Target="../ink/ink125.xml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33" Type="http://schemas.openxmlformats.org/officeDocument/2006/relationships/image" Target="../media/image64.png"/><Relationship Id="rId38" Type="http://schemas.openxmlformats.org/officeDocument/2006/relationships/customXml" Target="../ink/ink138.xml"/><Relationship Id="rId2" Type="http://schemas.openxmlformats.org/officeDocument/2006/relationships/image" Target="../media/image69.png"/><Relationship Id="rId16" Type="http://schemas.openxmlformats.org/officeDocument/2006/relationships/customXml" Target="../ink/ink127.xml"/><Relationship Id="rId20" Type="http://schemas.openxmlformats.org/officeDocument/2006/relationships/customXml" Target="../ink/ink129.xml"/><Relationship Id="rId29" Type="http://schemas.openxmlformats.org/officeDocument/2006/relationships/image" Target="../media/image62.png"/><Relationship Id="rId41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.xml"/><Relationship Id="rId11" Type="http://schemas.openxmlformats.org/officeDocument/2006/relationships/image" Target="../media/image53.png"/><Relationship Id="rId24" Type="http://schemas.openxmlformats.org/officeDocument/2006/relationships/customXml" Target="../ink/ink131.xml"/><Relationship Id="rId32" Type="http://schemas.openxmlformats.org/officeDocument/2006/relationships/customXml" Target="../ink/ink135.xml"/><Relationship Id="rId37" Type="http://schemas.openxmlformats.org/officeDocument/2006/relationships/image" Target="../media/image66.png"/><Relationship Id="rId40" Type="http://schemas.openxmlformats.org/officeDocument/2006/relationships/image" Target="../media/image73.png"/><Relationship Id="rId5" Type="http://schemas.openxmlformats.org/officeDocument/2006/relationships/image" Target="../media/image50.png"/><Relationship Id="rId15" Type="http://schemas.openxmlformats.org/officeDocument/2006/relationships/image" Target="../media/image72.png"/><Relationship Id="rId23" Type="http://schemas.openxmlformats.org/officeDocument/2006/relationships/image" Target="../media/image59.png"/><Relationship Id="rId28" Type="http://schemas.openxmlformats.org/officeDocument/2006/relationships/customXml" Target="../ink/ink133.xml"/><Relationship Id="rId36" Type="http://schemas.openxmlformats.org/officeDocument/2006/relationships/customXml" Target="../ink/ink137.xml"/><Relationship Id="rId10" Type="http://schemas.openxmlformats.org/officeDocument/2006/relationships/customXml" Target="../ink/ink124.xml"/><Relationship Id="rId19" Type="http://schemas.openxmlformats.org/officeDocument/2006/relationships/image" Target="../media/image57.png"/><Relationship Id="rId31" Type="http://schemas.openxmlformats.org/officeDocument/2006/relationships/image" Target="../media/image63.png"/><Relationship Id="rId4" Type="http://schemas.openxmlformats.org/officeDocument/2006/relationships/image" Target="../media/image71.png"/><Relationship Id="rId9" Type="http://schemas.openxmlformats.org/officeDocument/2006/relationships/image" Target="../media/image52.png"/><Relationship Id="rId14" Type="http://schemas.openxmlformats.org/officeDocument/2006/relationships/customXml" Target="../ink/ink126.xml"/><Relationship Id="rId22" Type="http://schemas.openxmlformats.org/officeDocument/2006/relationships/customXml" Target="../ink/ink130.xml"/><Relationship Id="rId27" Type="http://schemas.openxmlformats.org/officeDocument/2006/relationships/image" Target="../media/image61.png"/><Relationship Id="rId30" Type="http://schemas.openxmlformats.org/officeDocument/2006/relationships/customXml" Target="../ink/ink134.xml"/><Relationship Id="rId35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54.png"/><Relationship Id="rId18" Type="http://schemas.openxmlformats.org/officeDocument/2006/relationships/customXml" Target="../ink/ink145.xml"/><Relationship Id="rId26" Type="http://schemas.openxmlformats.org/officeDocument/2006/relationships/customXml" Target="../ink/ink149.xml"/><Relationship Id="rId3" Type="http://schemas.openxmlformats.org/officeDocument/2006/relationships/image" Target="../media/image42.png"/><Relationship Id="rId21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customXml" Target="../ink/ink142.xml"/><Relationship Id="rId17" Type="http://schemas.openxmlformats.org/officeDocument/2006/relationships/image" Target="../media/image56.png"/><Relationship Id="rId25" Type="http://schemas.openxmlformats.org/officeDocument/2006/relationships/image" Target="../media/image80.png"/><Relationship Id="rId2" Type="http://schemas.openxmlformats.org/officeDocument/2006/relationships/image" Target="../media/image74.png"/><Relationship Id="rId16" Type="http://schemas.openxmlformats.org/officeDocument/2006/relationships/customXml" Target="../ink/ink144.xml"/><Relationship Id="rId20" Type="http://schemas.openxmlformats.org/officeDocument/2006/relationships/customXml" Target="../ink/ink146.xml"/><Relationship Id="rId29" Type="http://schemas.openxmlformats.org/officeDocument/2006/relationships/image" Target="../media/image43.tmp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53.png"/><Relationship Id="rId24" Type="http://schemas.openxmlformats.org/officeDocument/2006/relationships/customXml" Target="../ink/ink148.xml"/><Relationship Id="rId5" Type="http://schemas.openxmlformats.org/officeDocument/2006/relationships/image" Target="../media/image77.png"/><Relationship Id="rId15" Type="http://schemas.openxmlformats.org/officeDocument/2006/relationships/image" Target="../media/image72.png"/><Relationship Id="rId23" Type="http://schemas.openxmlformats.org/officeDocument/2006/relationships/image" Target="../media/image79.png"/><Relationship Id="rId28" Type="http://schemas.openxmlformats.org/officeDocument/2006/relationships/image" Target="../media/image73.png"/><Relationship Id="rId10" Type="http://schemas.openxmlformats.org/officeDocument/2006/relationships/customXml" Target="../ink/ink141.xml"/><Relationship Id="rId19" Type="http://schemas.openxmlformats.org/officeDocument/2006/relationships/image" Target="../media/image57.png"/><Relationship Id="rId4" Type="http://schemas.openxmlformats.org/officeDocument/2006/relationships/image" Target="../media/image76.png"/><Relationship Id="rId9" Type="http://schemas.openxmlformats.org/officeDocument/2006/relationships/image" Target="../media/image52.png"/><Relationship Id="rId14" Type="http://schemas.openxmlformats.org/officeDocument/2006/relationships/customXml" Target="../ink/ink143.xml"/><Relationship Id="rId22" Type="http://schemas.openxmlformats.org/officeDocument/2006/relationships/customXml" Target="../ink/ink147.xml"/><Relationship Id="rId30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.xml"/><Relationship Id="rId13" Type="http://schemas.openxmlformats.org/officeDocument/2006/relationships/image" Target="../media/image54.png"/><Relationship Id="rId18" Type="http://schemas.openxmlformats.org/officeDocument/2006/relationships/customXml" Target="../ink/ink156.xml"/><Relationship Id="rId26" Type="http://schemas.openxmlformats.org/officeDocument/2006/relationships/customXml" Target="../ink/ink160.xml"/><Relationship Id="rId3" Type="http://schemas.openxmlformats.org/officeDocument/2006/relationships/image" Target="../media/image46.png"/><Relationship Id="rId21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customXml" Target="../ink/ink153.xml"/><Relationship Id="rId17" Type="http://schemas.openxmlformats.org/officeDocument/2006/relationships/image" Target="../media/image56.png"/><Relationship Id="rId25" Type="http://schemas.openxmlformats.org/officeDocument/2006/relationships/image" Target="../media/image80.png"/><Relationship Id="rId2" Type="http://schemas.openxmlformats.org/officeDocument/2006/relationships/image" Target="../media/image82.png"/><Relationship Id="rId16" Type="http://schemas.openxmlformats.org/officeDocument/2006/relationships/customXml" Target="../ink/ink155.xml"/><Relationship Id="rId20" Type="http://schemas.openxmlformats.org/officeDocument/2006/relationships/customXml" Target="../ink/ink157.xml"/><Relationship Id="rId29" Type="http://schemas.openxmlformats.org/officeDocument/2006/relationships/image" Target="../media/image47.tmp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11" Type="http://schemas.openxmlformats.org/officeDocument/2006/relationships/image" Target="../media/image53.png"/><Relationship Id="rId24" Type="http://schemas.openxmlformats.org/officeDocument/2006/relationships/customXml" Target="../ink/ink159.xml"/><Relationship Id="rId5" Type="http://schemas.openxmlformats.org/officeDocument/2006/relationships/image" Target="../media/image85.png"/><Relationship Id="rId15" Type="http://schemas.openxmlformats.org/officeDocument/2006/relationships/image" Target="../media/image72.png"/><Relationship Id="rId23" Type="http://schemas.openxmlformats.org/officeDocument/2006/relationships/image" Target="../media/image79.png"/><Relationship Id="rId28" Type="http://schemas.openxmlformats.org/officeDocument/2006/relationships/image" Target="../media/image73.png"/><Relationship Id="rId10" Type="http://schemas.openxmlformats.org/officeDocument/2006/relationships/customXml" Target="../ink/ink152.xml"/><Relationship Id="rId19" Type="http://schemas.openxmlformats.org/officeDocument/2006/relationships/image" Target="../media/image57.png"/><Relationship Id="rId4" Type="http://schemas.openxmlformats.org/officeDocument/2006/relationships/image" Target="../media/image84.png"/><Relationship Id="rId9" Type="http://schemas.openxmlformats.org/officeDocument/2006/relationships/image" Target="../media/image52.png"/><Relationship Id="rId14" Type="http://schemas.openxmlformats.org/officeDocument/2006/relationships/customXml" Target="../ink/ink154.xml"/><Relationship Id="rId22" Type="http://schemas.openxmlformats.org/officeDocument/2006/relationships/customXml" Target="../ink/ink158.xml"/><Relationship Id="rId30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164.xml"/><Relationship Id="rId18" Type="http://schemas.openxmlformats.org/officeDocument/2006/relationships/image" Target="../media/image56.png"/><Relationship Id="rId26" Type="http://schemas.openxmlformats.org/officeDocument/2006/relationships/image" Target="../media/image80.png"/><Relationship Id="rId3" Type="http://schemas.openxmlformats.org/officeDocument/2006/relationships/image" Target="../media/image88.png"/><Relationship Id="rId21" Type="http://schemas.openxmlformats.org/officeDocument/2006/relationships/customXml" Target="../ink/ink168.xml"/><Relationship Id="rId34" Type="http://schemas.openxmlformats.org/officeDocument/2006/relationships/customXml" Target="../ink/ink175.xml"/><Relationship Id="rId7" Type="http://schemas.openxmlformats.org/officeDocument/2006/relationships/customXml" Target="../ink/ink161.xml"/><Relationship Id="rId12" Type="http://schemas.openxmlformats.org/officeDocument/2006/relationships/image" Target="../media/image53.png"/><Relationship Id="rId17" Type="http://schemas.openxmlformats.org/officeDocument/2006/relationships/customXml" Target="../ink/ink166.xml"/><Relationship Id="rId25" Type="http://schemas.openxmlformats.org/officeDocument/2006/relationships/customXml" Target="../ink/ink170.xml"/><Relationship Id="rId33" Type="http://schemas.openxmlformats.org/officeDocument/2006/relationships/customXml" Target="../ink/ink174.xml"/><Relationship Id="rId2" Type="http://schemas.openxmlformats.org/officeDocument/2006/relationships/image" Target="../media/image48.tmp"/><Relationship Id="rId16" Type="http://schemas.openxmlformats.org/officeDocument/2006/relationships/image" Target="../media/image72.png"/><Relationship Id="rId20" Type="http://schemas.openxmlformats.org/officeDocument/2006/relationships/image" Target="../media/image57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customXml" Target="../ink/ink163.xml"/><Relationship Id="rId24" Type="http://schemas.openxmlformats.org/officeDocument/2006/relationships/image" Target="../media/image79.png"/><Relationship Id="rId32" Type="http://schemas.openxmlformats.org/officeDocument/2006/relationships/customXml" Target="../ink/ink173.xml"/><Relationship Id="rId5" Type="http://schemas.openxmlformats.org/officeDocument/2006/relationships/image" Target="../media/image90.png"/><Relationship Id="rId15" Type="http://schemas.openxmlformats.org/officeDocument/2006/relationships/customXml" Target="../ink/ink165.xml"/><Relationship Id="rId23" Type="http://schemas.openxmlformats.org/officeDocument/2006/relationships/customXml" Target="../ink/ink169.xml"/><Relationship Id="rId36" Type="http://schemas.openxmlformats.org/officeDocument/2006/relationships/customXml" Target="../ink/ink177.xml"/><Relationship Id="rId10" Type="http://schemas.openxmlformats.org/officeDocument/2006/relationships/image" Target="../media/image52.png"/><Relationship Id="rId19" Type="http://schemas.openxmlformats.org/officeDocument/2006/relationships/customXml" Target="../ink/ink167.xml"/><Relationship Id="rId31" Type="http://schemas.openxmlformats.org/officeDocument/2006/relationships/customXml" Target="../ink/ink172.xml"/><Relationship Id="rId4" Type="http://schemas.openxmlformats.org/officeDocument/2006/relationships/image" Target="../media/image67.png"/><Relationship Id="rId9" Type="http://schemas.openxmlformats.org/officeDocument/2006/relationships/customXml" Target="../ink/ink162.xml"/><Relationship Id="rId14" Type="http://schemas.openxmlformats.org/officeDocument/2006/relationships/image" Target="../media/image54.png"/><Relationship Id="rId22" Type="http://schemas.openxmlformats.org/officeDocument/2006/relationships/image" Target="../media/image78.png"/><Relationship Id="rId27" Type="http://schemas.openxmlformats.org/officeDocument/2006/relationships/customXml" Target="../ink/ink171.xml"/><Relationship Id="rId30" Type="http://schemas.openxmlformats.org/officeDocument/2006/relationships/image" Target="../media/image39.png"/><Relationship Id="rId35" Type="http://schemas.openxmlformats.org/officeDocument/2006/relationships/customXml" Target="../ink/ink1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7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customXml" Target="../ink/ink17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9.png"/><Relationship Id="rId18" Type="http://schemas.openxmlformats.org/officeDocument/2006/relationships/customXml" Target="../ink/ink185.xml"/><Relationship Id="rId26" Type="http://schemas.openxmlformats.org/officeDocument/2006/relationships/customXml" Target="../ink/ink189.xml"/><Relationship Id="rId3" Type="http://schemas.openxmlformats.org/officeDocument/2006/relationships/image" Target="../media/image69.tmp"/><Relationship Id="rId21" Type="http://schemas.openxmlformats.org/officeDocument/2006/relationships/image" Target="../media/image95.png"/><Relationship Id="rId34" Type="http://schemas.openxmlformats.org/officeDocument/2006/relationships/customXml" Target="../ink/ink194.xml"/><Relationship Id="rId7" Type="http://schemas.openxmlformats.org/officeDocument/2006/relationships/image" Target="../media/image81.png"/><Relationship Id="rId12" Type="http://schemas.openxmlformats.org/officeDocument/2006/relationships/customXml" Target="../ink/ink182.xml"/><Relationship Id="rId17" Type="http://schemas.openxmlformats.org/officeDocument/2006/relationships/image" Target="../media/image93.png"/><Relationship Id="rId25" Type="http://schemas.openxmlformats.org/officeDocument/2006/relationships/image" Target="../media/image78.png"/><Relationship Id="rId33" Type="http://schemas.openxmlformats.org/officeDocument/2006/relationships/customXml" Target="../ink/ink193.xml"/><Relationship Id="rId2" Type="http://schemas.openxmlformats.org/officeDocument/2006/relationships/image" Target="../media/image68.png"/><Relationship Id="rId16" Type="http://schemas.openxmlformats.org/officeDocument/2006/relationships/customXml" Target="../ink/ink184.xml"/><Relationship Id="rId20" Type="http://schemas.openxmlformats.org/officeDocument/2006/relationships/customXml" Target="../ink/ink186.xml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7.png"/><Relationship Id="rId24" Type="http://schemas.openxmlformats.org/officeDocument/2006/relationships/customXml" Target="../ink/ink188.xml"/><Relationship Id="rId32" Type="http://schemas.openxmlformats.org/officeDocument/2006/relationships/customXml" Target="../ink/ink192.xml"/><Relationship Id="rId37" Type="http://schemas.openxmlformats.org/officeDocument/2006/relationships/customXml" Target="../ink/ink197.xml"/><Relationship Id="rId5" Type="http://schemas.openxmlformats.org/officeDocument/2006/relationships/image" Target="../media/image70.png"/><Relationship Id="rId15" Type="http://schemas.openxmlformats.org/officeDocument/2006/relationships/image" Target="../media/image92.png"/><Relationship Id="rId23" Type="http://schemas.openxmlformats.org/officeDocument/2006/relationships/image" Target="../media/image96.png"/><Relationship Id="rId28" Type="http://schemas.openxmlformats.org/officeDocument/2006/relationships/customXml" Target="../ink/ink190.xml"/><Relationship Id="rId36" Type="http://schemas.openxmlformats.org/officeDocument/2006/relationships/customXml" Target="../ink/ink196.xml"/><Relationship Id="rId10" Type="http://schemas.openxmlformats.org/officeDocument/2006/relationships/customXml" Target="../ink/ink181.xml"/><Relationship Id="rId19" Type="http://schemas.openxmlformats.org/officeDocument/2006/relationships/image" Target="../media/image94.png"/><Relationship Id="rId31" Type="http://schemas.openxmlformats.org/officeDocument/2006/relationships/image" Target="../media/image97.png"/><Relationship Id="rId4" Type="http://schemas.openxmlformats.org/officeDocument/2006/relationships/customXml" Target="../ink/ink180.xml"/><Relationship Id="rId9" Type="http://schemas.openxmlformats.org/officeDocument/2006/relationships/image" Target="../media/image86.png"/><Relationship Id="rId14" Type="http://schemas.openxmlformats.org/officeDocument/2006/relationships/customXml" Target="../ink/ink183.xml"/><Relationship Id="rId22" Type="http://schemas.openxmlformats.org/officeDocument/2006/relationships/customXml" Target="../ink/ink187.xml"/><Relationship Id="rId27" Type="http://schemas.openxmlformats.org/officeDocument/2006/relationships/image" Target="../media/image79.png"/><Relationship Id="rId30" Type="http://schemas.openxmlformats.org/officeDocument/2006/relationships/customXml" Target="../ink/ink191.xml"/><Relationship Id="rId35" Type="http://schemas.openxmlformats.org/officeDocument/2006/relationships/customXml" Target="../ink/ink1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image" Target="../media/image9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2.png"/><Relationship Id="rId17" Type="http://schemas.openxmlformats.org/officeDocument/2006/relationships/image" Target="../media/image6.tmp"/><Relationship Id="rId2" Type="http://schemas.openxmlformats.org/officeDocument/2006/relationships/image" Target="../media/image4.tmp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9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7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customXml" Target="../ink/ink12.xml"/><Relationship Id="rId21" Type="http://schemas.openxmlformats.org/officeDocument/2006/relationships/customXml" Target="../ink/ink21.xml"/><Relationship Id="rId7" Type="http://schemas.openxmlformats.org/officeDocument/2006/relationships/customXml" Target="../ink/ink14.xml"/><Relationship Id="rId12" Type="http://schemas.openxmlformats.org/officeDocument/2006/relationships/image" Target="../media/image19.png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2" Type="http://schemas.openxmlformats.org/officeDocument/2006/relationships/image" Target="../media/image7.tmp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16.xml"/><Relationship Id="rId24" Type="http://schemas.openxmlformats.org/officeDocument/2006/relationships/image" Target="../media/image25.png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10" Type="http://schemas.openxmlformats.org/officeDocument/2006/relationships/image" Target="../media/image18.png"/><Relationship Id="rId19" Type="http://schemas.openxmlformats.org/officeDocument/2006/relationships/customXml" Target="../ink/ink20.xml"/><Relationship Id="rId4" Type="http://schemas.openxmlformats.org/officeDocument/2006/relationships/image" Target="../media/image15.png"/><Relationship Id="rId9" Type="http://schemas.openxmlformats.org/officeDocument/2006/relationships/customXml" Target="../ink/ink15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28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21" Type="http://schemas.openxmlformats.org/officeDocument/2006/relationships/customXml" Target="../ink/ink32.xml"/><Relationship Id="rId7" Type="http://schemas.openxmlformats.org/officeDocument/2006/relationships/customXml" Target="../ink/ink25.xml"/><Relationship Id="rId12" Type="http://schemas.openxmlformats.org/officeDocument/2006/relationships/image" Target="../media/image18.png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2" Type="http://schemas.openxmlformats.org/officeDocument/2006/relationships/image" Target="../media/image7.tmp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27.xml"/><Relationship Id="rId24" Type="http://schemas.openxmlformats.org/officeDocument/2006/relationships/image" Target="../media/image24.png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customXml" Target="../ink/ink31.xml"/><Relationship Id="rId4" Type="http://schemas.microsoft.com/office/2007/relationships/hdphoto" Target="../media/hdphoto1.wdp"/><Relationship Id="rId9" Type="http://schemas.openxmlformats.org/officeDocument/2006/relationships/customXml" Target="../ink/ink26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E48C3-BC8C-4F36-9D38-D3D402FEB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10" y="1968500"/>
            <a:ext cx="11239500" cy="2387600"/>
          </a:xfrm>
        </p:spPr>
        <p:txBody>
          <a:bodyPr>
            <a:noAutofit/>
          </a:bodyPr>
          <a:lstStyle/>
          <a:p>
            <a:pPr algn="l"/>
            <a:r>
              <a:rPr lang="en-US" altLang="ja-JP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OT-driven Dynamic Pragmatics</a:t>
            </a:r>
            <a:r>
              <a:rPr lang="en-US" altLang="ja-JP" sz="4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br>
              <a:rPr lang="en-US" altLang="ja-JP" sz="4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4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dirty="0">
                <a:solidFill>
                  <a:srgbClr val="86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600" dirty="0">
                <a:solidFill>
                  <a:srgbClr val="860000"/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high-</a:t>
            </a:r>
            <a:r>
              <a:rPr lang="en-US" altLang="ja-JP" sz="3600" dirty="0" err="1">
                <a:solidFill>
                  <a:srgbClr val="860000"/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applicatives</a:t>
            </a:r>
            <a:r>
              <a:rPr lang="en-US" altLang="ja-JP" sz="3600" dirty="0">
                <a:solidFill>
                  <a:srgbClr val="860000"/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,</a:t>
            </a:r>
            <a:br>
              <a:rPr lang="en-US" altLang="ja-JP" sz="3600" dirty="0">
                <a:solidFill>
                  <a:srgbClr val="860000"/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</a:br>
            <a:r>
              <a:rPr lang="en-US" altLang="ja-JP" sz="3600" dirty="0">
                <a:solidFill>
                  <a:srgbClr val="860000"/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     </a:t>
            </a:r>
            <a:r>
              <a:rPr lang="en-US" altLang="ja-JP" sz="3600" dirty="0">
                <a:solidFill>
                  <a:srgbClr val="C00000"/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             </a:t>
            </a:r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subject-honorific markers </a:t>
            </a:r>
            <a:br>
              <a:rPr lang="en-US" altLang="ja-JP" sz="36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</a:br>
            <a:r>
              <a:rPr lang="en-US" altLang="ja-JP" sz="3600" dirty="0">
                <a:solidFill>
                  <a:schemeClr val="accent2">
                    <a:lumMod val="75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                      </a:t>
            </a:r>
            <a:r>
              <a:rPr lang="en-US" altLang="ja-JP" sz="3600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and </a:t>
            </a:r>
            <a:br>
              <a:rPr lang="en-US" altLang="ja-JP" sz="3600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</a:br>
            <a:r>
              <a:rPr lang="en-US" altLang="ja-JP" sz="3600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     </a:t>
            </a:r>
            <a:r>
              <a:rPr lang="en-US" altLang="ja-JP" sz="3600" dirty="0">
                <a:solidFill>
                  <a:schemeClr val="accent4">
                    <a:lumMod val="50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                     imperatives</a:t>
            </a:r>
            <a:br>
              <a:rPr lang="en-US" altLang="ja-JP" sz="3600" dirty="0">
                <a:solidFill>
                  <a:schemeClr val="accent4">
                    <a:lumMod val="50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</a:br>
            <a:r>
              <a:rPr lang="en-US" altLang="ja-JP" sz="3600" dirty="0">
                <a:solidFill>
                  <a:schemeClr val="accent4">
                    <a:lumMod val="50000"/>
                  </a:schemeClr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     </a:t>
            </a:r>
            <a:r>
              <a:rPr lang="en-US" altLang="ja-JP" sz="3600" dirty="0">
                <a:solidFill>
                  <a:srgbClr val="C00000"/>
                </a:solidFill>
                <a:latin typeface="Avenir Next LT Pro" panose="020B0504020202020204" pitchFamily="34" charset="0"/>
                <a:cs typeface="Cavolini" panose="03000502040302020204" pitchFamily="66" charset="0"/>
              </a:rPr>
              <a:t>                         in Japanese</a:t>
            </a:r>
            <a:endParaRPr kumimoji="1" lang="ja-JP" altLang="en-US" sz="3600" dirty="0">
              <a:solidFill>
                <a:srgbClr val="C00000"/>
              </a:solidFill>
              <a:latin typeface="Avenir Next LT Pro" panose="020B0504020202020204" pitchFamily="34" charset="0"/>
              <a:cs typeface="Cavolini" panose="03000502040302020204" pitchFamily="66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6FF7AE-5D59-4EEB-B439-4C15BB0ED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0" y="4622800"/>
            <a:ext cx="7002780" cy="1655762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/>
              <a:t>Akitaka Yamada</a:t>
            </a:r>
          </a:p>
          <a:p>
            <a:pPr algn="l"/>
            <a:r>
              <a:rPr lang="en-US" altLang="ja-JP" dirty="0"/>
              <a:t>      Georgetown University/</a:t>
            </a:r>
            <a:r>
              <a:rPr lang="en-US" altLang="ja-JP" dirty="0" err="1"/>
              <a:t>Surugadai</a:t>
            </a:r>
            <a:r>
              <a:rPr lang="en-US" altLang="ja-JP" dirty="0"/>
              <a:t> University</a:t>
            </a:r>
          </a:p>
          <a:p>
            <a:pPr algn="l"/>
            <a:r>
              <a:rPr lang="en-US" altLang="ja-JP" dirty="0"/>
              <a:t>            </a:t>
            </a:r>
            <a:r>
              <a:rPr lang="en-US" altLang="ja-JP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can find the slides here:</a:t>
            </a:r>
          </a:p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7E7DE1-8B0E-4E19-BDF1-0D3DF596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26" name="図 25" descr="風船 が含まれている画像&#10;&#10;自動的に生成された説明">
            <a:extLst>
              <a:ext uri="{FF2B5EF4-FFF2-40B4-BE49-F238E27FC236}">
                <a16:creationId xmlns:a16="http://schemas.microsoft.com/office/drawing/2014/main" id="{4303D6A1-89BD-4A29-A3F3-5CBFA14FC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3139440"/>
            <a:ext cx="3718560" cy="371856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A5237B2-1829-40D4-B893-FA22CAEC6B67}"/>
              </a:ext>
            </a:extLst>
          </p:cNvPr>
          <p:cNvSpPr/>
          <p:nvPr/>
        </p:nvSpPr>
        <p:spPr>
          <a:xfrm>
            <a:off x="6096000" y="5886916"/>
            <a:ext cx="6337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https://www.akitaka-yamada-georgetown-university.com/handout</a:t>
            </a:r>
            <a:endParaRPr lang="en-US" altLang="ja-JP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7A30F87-E927-4F6E-88B8-392FB80754FB}"/>
              </a:ext>
            </a:extLst>
          </p:cNvPr>
          <p:cNvSpPr/>
          <p:nvPr/>
        </p:nvSpPr>
        <p:spPr>
          <a:xfrm>
            <a:off x="7670800" y="0"/>
            <a:ext cx="47282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i="0" dirty="0">
                <a:solidFill>
                  <a:srgbClr val="CC99FF"/>
                </a:solidFill>
                <a:effectLst/>
                <a:latin typeface="Arial" panose="020B0604020202020204" pitchFamily="34" charset="0"/>
              </a:rPr>
              <a:t>Logic and Engineering of Natural Language Semantics 16 (LENLS16)</a:t>
            </a:r>
          </a:p>
          <a:p>
            <a:r>
              <a:rPr lang="en-US" altLang="ja-JP" sz="1600" dirty="0"/>
              <a:t>November 10-12, 2019 (@Keio University)</a:t>
            </a:r>
            <a:endParaRPr lang="en-US" altLang="ja-JP" sz="1600" b="1" i="0" dirty="0">
              <a:solidFill>
                <a:srgbClr val="CC99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5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2.2 </a:t>
            </a:r>
            <a:r>
              <a:rPr lang="en-US" altLang="ja-JP" b="1" dirty="0" err="1">
                <a:solidFill>
                  <a:schemeClr val="accent4">
                    <a:lumMod val="50000"/>
                  </a:schemeClr>
                </a:solidFill>
              </a:rPr>
              <a:t>Applicatives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340999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Illocutionary force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Form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617220" y="1445576"/>
            <a:ext cx="861060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Point-of-view </a:t>
            </a:r>
            <a:r>
              <a:rPr lang="en-US" altLang="ja-JP" sz="2400" dirty="0" err="1"/>
              <a:t>applicatives</a:t>
            </a:r>
            <a:endParaRPr lang="en-US" altLang="ja-JP" sz="2400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dirty="0"/>
              <a:t>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i="1" dirty="0"/>
              <a:t>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	</a:t>
            </a:r>
            <a:r>
              <a:rPr lang="en-US" altLang="ja-JP" sz="2400" dirty="0"/>
              <a:t>(C) Bare form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B5611C2-AE7F-4D16-8838-B58A816417AB}"/>
              </a:ext>
            </a:extLst>
          </p:cNvPr>
          <p:cNvSpPr/>
          <p:nvPr/>
        </p:nvSpPr>
        <p:spPr>
          <a:xfrm>
            <a:off x="723900" y="3822220"/>
            <a:ext cx="8610600" cy="48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Variation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7A9222C-5A6A-4C14-BF25-30BC093CACE4}"/>
              </a:ext>
            </a:extLst>
          </p:cNvPr>
          <p:cNvSpPr txBox="1"/>
          <p:nvPr/>
        </p:nvSpPr>
        <p:spPr>
          <a:xfrm>
            <a:off x="7574280" y="3881233"/>
            <a:ext cx="12923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ative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C43D371-E1DE-4E99-83F3-5929038904CF}"/>
              </a:ext>
            </a:extLst>
          </p:cNvPr>
          <p:cNvSpPr txBox="1"/>
          <p:nvPr/>
        </p:nvSpPr>
        <p:spPr>
          <a:xfrm>
            <a:off x="10058399" y="3878213"/>
            <a:ext cx="1555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</a:p>
        </p:txBody>
      </p:sp>
      <p:pic>
        <p:nvPicPr>
          <p:cNvPr id="15" name="図 14" descr="文字が書かれている&#10;&#10;自動的に生成された説明">
            <a:extLst>
              <a:ext uri="{FF2B5EF4-FFF2-40B4-BE49-F238E27FC236}">
                <a16:creationId xmlns:a16="http://schemas.microsoft.com/office/drawing/2014/main" id="{DB4938FE-C153-4465-A164-29AD0639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25" y="3781505"/>
            <a:ext cx="3410196" cy="3084221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EA20B6A-B4FF-4BDC-842B-4D927B9D3280}"/>
              </a:ext>
            </a:extLst>
          </p:cNvPr>
          <p:cNvGrpSpPr/>
          <p:nvPr/>
        </p:nvGrpSpPr>
        <p:grpSpPr>
          <a:xfrm>
            <a:off x="6553200" y="1082040"/>
            <a:ext cx="5021580" cy="2026959"/>
            <a:chOff x="6553200" y="1082040"/>
            <a:chExt cx="5021580" cy="202695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52A9AC6-3FEE-49A5-BEA0-B4B28C7B422F}"/>
                </a:ext>
              </a:extLst>
            </p:cNvPr>
            <p:cNvSpPr/>
            <p:nvPr/>
          </p:nvSpPr>
          <p:spPr>
            <a:xfrm>
              <a:off x="6553200" y="1082040"/>
              <a:ext cx="5021580" cy="2026959"/>
            </a:xfrm>
            <a:custGeom>
              <a:avLst/>
              <a:gdLst>
                <a:gd name="connsiteX0" fmla="*/ 0 w 5021580"/>
                <a:gd name="connsiteY0" fmla="*/ 0 h 2026959"/>
                <a:gd name="connsiteX1" fmla="*/ 527266 w 5021580"/>
                <a:gd name="connsiteY1" fmla="*/ 0 h 2026959"/>
                <a:gd name="connsiteX2" fmla="*/ 1004316 w 5021580"/>
                <a:gd name="connsiteY2" fmla="*/ 0 h 2026959"/>
                <a:gd name="connsiteX3" fmla="*/ 1581798 w 5021580"/>
                <a:gd name="connsiteY3" fmla="*/ 0 h 2026959"/>
                <a:gd name="connsiteX4" fmla="*/ 2109064 w 5021580"/>
                <a:gd name="connsiteY4" fmla="*/ 0 h 2026959"/>
                <a:gd name="connsiteX5" fmla="*/ 2686545 w 5021580"/>
                <a:gd name="connsiteY5" fmla="*/ 0 h 2026959"/>
                <a:gd name="connsiteX6" fmla="*/ 3314243 w 5021580"/>
                <a:gd name="connsiteY6" fmla="*/ 0 h 2026959"/>
                <a:gd name="connsiteX7" fmla="*/ 3941940 w 5021580"/>
                <a:gd name="connsiteY7" fmla="*/ 0 h 2026959"/>
                <a:gd name="connsiteX8" fmla="*/ 4418990 w 5021580"/>
                <a:gd name="connsiteY8" fmla="*/ 0 h 2026959"/>
                <a:gd name="connsiteX9" fmla="*/ 5021580 w 5021580"/>
                <a:gd name="connsiteY9" fmla="*/ 0 h 2026959"/>
                <a:gd name="connsiteX10" fmla="*/ 5021580 w 5021580"/>
                <a:gd name="connsiteY10" fmla="*/ 655383 h 2026959"/>
                <a:gd name="connsiteX11" fmla="*/ 5021580 w 5021580"/>
                <a:gd name="connsiteY11" fmla="*/ 1310767 h 2026959"/>
                <a:gd name="connsiteX12" fmla="*/ 5021580 w 5021580"/>
                <a:gd name="connsiteY12" fmla="*/ 2026959 h 2026959"/>
                <a:gd name="connsiteX13" fmla="*/ 4444098 w 5021580"/>
                <a:gd name="connsiteY13" fmla="*/ 2026959 h 2026959"/>
                <a:gd name="connsiteX14" fmla="*/ 3967048 w 5021580"/>
                <a:gd name="connsiteY14" fmla="*/ 2026959 h 2026959"/>
                <a:gd name="connsiteX15" fmla="*/ 3289135 w 5021580"/>
                <a:gd name="connsiteY15" fmla="*/ 2026959 h 2026959"/>
                <a:gd name="connsiteX16" fmla="*/ 2761869 w 5021580"/>
                <a:gd name="connsiteY16" fmla="*/ 2026959 h 2026959"/>
                <a:gd name="connsiteX17" fmla="*/ 2083956 w 5021580"/>
                <a:gd name="connsiteY17" fmla="*/ 2026959 h 2026959"/>
                <a:gd name="connsiteX18" fmla="*/ 1456258 w 5021580"/>
                <a:gd name="connsiteY18" fmla="*/ 2026959 h 2026959"/>
                <a:gd name="connsiteX19" fmla="*/ 928992 w 5021580"/>
                <a:gd name="connsiteY19" fmla="*/ 2026959 h 2026959"/>
                <a:gd name="connsiteX20" fmla="*/ 0 w 5021580"/>
                <a:gd name="connsiteY20" fmla="*/ 2026959 h 2026959"/>
                <a:gd name="connsiteX21" fmla="*/ 0 w 5021580"/>
                <a:gd name="connsiteY21" fmla="*/ 1331036 h 2026959"/>
                <a:gd name="connsiteX22" fmla="*/ 0 w 5021580"/>
                <a:gd name="connsiteY22" fmla="*/ 716192 h 2026959"/>
                <a:gd name="connsiteX23" fmla="*/ 0 w 5021580"/>
                <a:gd name="connsiteY23" fmla="*/ 0 h 202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21580" h="2026959" fill="none" extrusionOk="0">
                  <a:moveTo>
                    <a:pt x="0" y="0"/>
                  </a:moveTo>
                  <a:cubicBezTo>
                    <a:pt x="133552" y="23694"/>
                    <a:pt x="331701" y="-4546"/>
                    <a:pt x="527266" y="0"/>
                  </a:cubicBezTo>
                  <a:cubicBezTo>
                    <a:pt x="722831" y="4546"/>
                    <a:pt x="810376" y="-7980"/>
                    <a:pt x="1004316" y="0"/>
                  </a:cubicBezTo>
                  <a:cubicBezTo>
                    <a:pt x="1198256" y="7980"/>
                    <a:pt x="1352977" y="-28687"/>
                    <a:pt x="1581798" y="0"/>
                  </a:cubicBezTo>
                  <a:cubicBezTo>
                    <a:pt x="1810619" y="28687"/>
                    <a:pt x="1974746" y="-8319"/>
                    <a:pt x="2109064" y="0"/>
                  </a:cubicBezTo>
                  <a:cubicBezTo>
                    <a:pt x="2243382" y="8319"/>
                    <a:pt x="2568808" y="-11729"/>
                    <a:pt x="2686545" y="0"/>
                  </a:cubicBezTo>
                  <a:cubicBezTo>
                    <a:pt x="2804282" y="11729"/>
                    <a:pt x="3003574" y="9611"/>
                    <a:pt x="3314243" y="0"/>
                  </a:cubicBezTo>
                  <a:cubicBezTo>
                    <a:pt x="3624912" y="-9611"/>
                    <a:pt x="3716582" y="1247"/>
                    <a:pt x="3941940" y="0"/>
                  </a:cubicBezTo>
                  <a:cubicBezTo>
                    <a:pt x="4167298" y="-1247"/>
                    <a:pt x="4263733" y="12215"/>
                    <a:pt x="4418990" y="0"/>
                  </a:cubicBezTo>
                  <a:cubicBezTo>
                    <a:pt x="4574247" y="-12215"/>
                    <a:pt x="4890373" y="17410"/>
                    <a:pt x="5021580" y="0"/>
                  </a:cubicBezTo>
                  <a:cubicBezTo>
                    <a:pt x="5037495" y="292867"/>
                    <a:pt x="5048693" y="372453"/>
                    <a:pt x="5021580" y="655383"/>
                  </a:cubicBezTo>
                  <a:cubicBezTo>
                    <a:pt x="4994467" y="938313"/>
                    <a:pt x="5038146" y="1064165"/>
                    <a:pt x="5021580" y="1310767"/>
                  </a:cubicBezTo>
                  <a:cubicBezTo>
                    <a:pt x="5005014" y="1557369"/>
                    <a:pt x="5016735" y="1762045"/>
                    <a:pt x="5021580" y="2026959"/>
                  </a:cubicBezTo>
                  <a:cubicBezTo>
                    <a:pt x="4747432" y="2001096"/>
                    <a:pt x="4632295" y="2028966"/>
                    <a:pt x="4444098" y="2026959"/>
                  </a:cubicBezTo>
                  <a:cubicBezTo>
                    <a:pt x="4255901" y="2024952"/>
                    <a:pt x="4090725" y="2030669"/>
                    <a:pt x="3967048" y="2026959"/>
                  </a:cubicBezTo>
                  <a:cubicBezTo>
                    <a:pt x="3843371" y="2023250"/>
                    <a:pt x="3507222" y="2005084"/>
                    <a:pt x="3289135" y="2026959"/>
                  </a:cubicBezTo>
                  <a:cubicBezTo>
                    <a:pt x="3071048" y="2048834"/>
                    <a:pt x="2912200" y="2026040"/>
                    <a:pt x="2761869" y="2026959"/>
                  </a:cubicBezTo>
                  <a:cubicBezTo>
                    <a:pt x="2611538" y="2027878"/>
                    <a:pt x="2363173" y="2003279"/>
                    <a:pt x="2083956" y="2026959"/>
                  </a:cubicBezTo>
                  <a:cubicBezTo>
                    <a:pt x="1804739" y="2050639"/>
                    <a:pt x="1665706" y="2044720"/>
                    <a:pt x="1456258" y="2026959"/>
                  </a:cubicBezTo>
                  <a:cubicBezTo>
                    <a:pt x="1246810" y="2009198"/>
                    <a:pt x="1079551" y="2051538"/>
                    <a:pt x="928992" y="2026959"/>
                  </a:cubicBezTo>
                  <a:cubicBezTo>
                    <a:pt x="778433" y="2002380"/>
                    <a:pt x="310663" y="2008847"/>
                    <a:pt x="0" y="2026959"/>
                  </a:cubicBezTo>
                  <a:cubicBezTo>
                    <a:pt x="22481" y="1801011"/>
                    <a:pt x="20769" y="1568015"/>
                    <a:pt x="0" y="1331036"/>
                  </a:cubicBezTo>
                  <a:cubicBezTo>
                    <a:pt x="-20769" y="1094057"/>
                    <a:pt x="17027" y="924578"/>
                    <a:pt x="0" y="716192"/>
                  </a:cubicBezTo>
                  <a:cubicBezTo>
                    <a:pt x="-17027" y="507806"/>
                    <a:pt x="13323" y="192765"/>
                    <a:pt x="0" y="0"/>
                  </a:cubicBezTo>
                  <a:close/>
                </a:path>
                <a:path w="5021580" h="2026959" stroke="0" extrusionOk="0">
                  <a:moveTo>
                    <a:pt x="0" y="0"/>
                  </a:moveTo>
                  <a:cubicBezTo>
                    <a:pt x="211730" y="9065"/>
                    <a:pt x="362311" y="-32184"/>
                    <a:pt x="677913" y="0"/>
                  </a:cubicBezTo>
                  <a:cubicBezTo>
                    <a:pt x="993515" y="32184"/>
                    <a:pt x="1026537" y="3893"/>
                    <a:pt x="1154963" y="0"/>
                  </a:cubicBezTo>
                  <a:cubicBezTo>
                    <a:pt x="1283389" y="-3893"/>
                    <a:pt x="1690580" y="13042"/>
                    <a:pt x="1883093" y="0"/>
                  </a:cubicBezTo>
                  <a:cubicBezTo>
                    <a:pt x="2075606" y="-13042"/>
                    <a:pt x="2330694" y="-14499"/>
                    <a:pt x="2561006" y="0"/>
                  </a:cubicBezTo>
                  <a:cubicBezTo>
                    <a:pt x="2791318" y="14499"/>
                    <a:pt x="2946374" y="14664"/>
                    <a:pt x="3289135" y="0"/>
                  </a:cubicBezTo>
                  <a:cubicBezTo>
                    <a:pt x="3631896" y="-14664"/>
                    <a:pt x="3776640" y="28639"/>
                    <a:pt x="3967048" y="0"/>
                  </a:cubicBezTo>
                  <a:cubicBezTo>
                    <a:pt x="4157456" y="-28639"/>
                    <a:pt x="4793188" y="-30726"/>
                    <a:pt x="5021580" y="0"/>
                  </a:cubicBezTo>
                  <a:cubicBezTo>
                    <a:pt x="5019087" y="176120"/>
                    <a:pt x="5047705" y="399909"/>
                    <a:pt x="5021580" y="635114"/>
                  </a:cubicBezTo>
                  <a:cubicBezTo>
                    <a:pt x="4995455" y="870319"/>
                    <a:pt x="5041347" y="1030915"/>
                    <a:pt x="5021580" y="1290497"/>
                  </a:cubicBezTo>
                  <a:cubicBezTo>
                    <a:pt x="5001813" y="1550079"/>
                    <a:pt x="5048780" y="1811002"/>
                    <a:pt x="5021580" y="2026959"/>
                  </a:cubicBezTo>
                  <a:cubicBezTo>
                    <a:pt x="4879979" y="2007202"/>
                    <a:pt x="4707312" y="2035938"/>
                    <a:pt x="4494314" y="2026959"/>
                  </a:cubicBezTo>
                  <a:cubicBezTo>
                    <a:pt x="4281316" y="2017980"/>
                    <a:pt x="4170180" y="2038851"/>
                    <a:pt x="3916832" y="2026959"/>
                  </a:cubicBezTo>
                  <a:cubicBezTo>
                    <a:pt x="3663484" y="2015067"/>
                    <a:pt x="3465321" y="2048214"/>
                    <a:pt x="3188703" y="2026959"/>
                  </a:cubicBezTo>
                  <a:cubicBezTo>
                    <a:pt x="2912085" y="2005704"/>
                    <a:pt x="2820987" y="2031295"/>
                    <a:pt x="2711653" y="2026959"/>
                  </a:cubicBezTo>
                  <a:cubicBezTo>
                    <a:pt x="2602319" y="2022624"/>
                    <a:pt x="2258382" y="2012825"/>
                    <a:pt x="2083956" y="2026959"/>
                  </a:cubicBezTo>
                  <a:cubicBezTo>
                    <a:pt x="1909530" y="2041093"/>
                    <a:pt x="1587696" y="2030836"/>
                    <a:pt x="1456258" y="2026959"/>
                  </a:cubicBezTo>
                  <a:cubicBezTo>
                    <a:pt x="1324820" y="2023082"/>
                    <a:pt x="955568" y="2020297"/>
                    <a:pt x="778345" y="2026959"/>
                  </a:cubicBezTo>
                  <a:cubicBezTo>
                    <a:pt x="601122" y="2033621"/>
                    <a:pt x="343593" y="2036480"/>
                    <a:pt x="0" y="2026959"/>
                  </a:cubicBezTo>
                  <a:cubicBezTo>
                    <a:pt x="8207" y="1739130"/>
                    <a:pt x="-15920" y="1602393"/>
                    <a:pt x="0" y="1391845"/>
                  </a:cubicBezTo>
                  <a:cubicBezTo>
                    <a:pt x="15920" y="1181297"/>
                    <a:pt x="2575" y="858366"/>
                    <a:pt x="0" y="675653"/>
                  </a:cubicBezTo>
                  <a:cubicBezTo>
                    <a:pt x="-2575" y="492940"/>
                    <a:pt x="28888" y="1381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3187499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just"/>
              <a:endParaRPr lang="en-US" altLang="ja-JP" dirty="0">
                <a:solidFill>
                  <a:schemeClr val="tx1"/>
                </a:solidFill>
              </a:endParaRPr>
            </a:p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AB8FA169-9C70-46E3-8B8D-C0AB42919C28}"/>
                </a:ext>
              </a:extLst>
            </p:cNvPr>
            <p:cNvGrpSpPr/>
            <p:nvPr/>
          </p:nvGrpSpPr>
          <p:grpSpPr>
            <a:xfrm>
              <a:off x="6659880" y="1132886"/>
              <a:ext cx="914400" cy="870019"/>
              <a:chOff x="8459527" y="999025"/>
              <a:chExt cx="914400" cy="870019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A52A9E77-34C3-41C8-B039-9EA42E2F5DDA}"/>
                  </a:ext>
                </a:extLst>
              </p:cNvPr>
              <p:cNvSpPr/>
              <p:nvPr/>
            </p:nvSpPr>
            <p:spPr>
              <a:xfrm flipV="1">
                <a:off x="8459527" y="999025"/>
                <a:ext cx="914400" cy="870019"/>
              </a:xfrm>
              <a:custGeom>
                <a:avLst/>
                <a:gdLst>
                  <a:gd name="connsiteX0" fmla="*/ 0 w 914400"/>
                  <a:gd name="connsiteY0" fmla="*/ 435010 h 870019"/>
                  <a:gd name="connsiteX1" fmla="*/ 457200 w 914400"/>
                  <a:gd name="connsiteY1" fmla="*/ 0 h 870019"/>
                  <a:gd name="connsiteX2" fmla="*/ 914400 w 914400"/>
                  <a:gd name="connsiteY2" fmla="*/ 435010 h 870019"/>
                  <a:gd name="connsiteX3" fmla="*/ 457200 w 914400"/>
                  <a:gd name="connsiteY3" fmla="*/ 870020 h 870019"/>
                  <a:gd name="connsiteX4" fmla="*/ 0 w 914400"/>
                  <a:gd name="connsiteY4" fmla="*/ 435010 h 87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70019" fill="none" extrusionOk="0">
                    <a:moveTo>
                      <a:pt x="0" y="435010"/>
                    </a:moveTo>
                    <a:cubicBezTo>
                      <a:pt x="30084" y="169460"/>
                      <a:pt x="147247" y="11342"/>
                      <a:pt x="457200" y="0"/>
                    </a:cubicBezTo>
                    <a:cubicBezTo>
                      <a:pt x="769978" y="23632"/>
                      <a:pt x="927003" y="164368"/>
                      <a:pt x="914400" y="435010"/>
                    </a:cubicBezTo>
                    <a:cubicBezTo>
                      <a:pt x="885158" y="712748"/>
                      <a:pt x="703378" y="877972"/>
                      <a:pt x="457200" y="870020"/>
                    </a:cubicBezTo>
                    <a:cubicBezTo>
                      <a:pt x="175418" y="917360"/>
                      <a:pt x="2226" y="731377"/>
                      <a:pt x="0" y="435010"/>
                    </a:cubicBezTo>
                    <a:close/>
                  </a:path>
                  <a:path w="914400" h="870019" stroke="0" extrusionOk="0">
                    <a:moveTo>
                      <a:pt x="0" y="435010"/>
                    </a:moveTo>
                    <a:cubicBezTo>
                      <a:pt x="37258" y="204104"/>
                      <a:pt x="184765" y="-21993"/>
                      <a:pt x="457200" y="0"/>
                    </a:cubicBezTo>
                    <a:cubicBezTo>
                      <a:pt x="725169" y="33009"/>
                      <a:pt x="938824" y="167117"/>
                      <a:pt x="914400" y="435010"/>
                    </a:cubicBezTo>
                    <a:cubicBezTo>
                      <a:pt x="951281" y="632776"/>
                      <a:pt x="749232" y="831843"/>
                      <a:pt x="457200" y="870020"/>
                    </a:cubicBezTo>
                    <a:cubicBezTo>
                      <a:pt x="209634" y="884938"/>
                      <a:pt x="-13225" y="679667"/>
                      <a:pt x="0" y="4350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2"/>
                </a:solidFill>
                <a:extLst>
                  <a:ext uri="{C807C97D-BFC1-408E-A445-0C87EB9F89A2}">
                    <ask:lineSketchStyleProps xmlns:ask="http://schemas.microsoft.com/office/drawing/2018/sketchyshapes" sd="167372812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" name="図 19" descr="風船 が含まれている画像&#10;&#10;自動的に生成された説明">
                <a:extLst>
                  <a:ext uri="{FF2B5EF4-FFF2-40B4-BE49-F238E27FC236}">
                    <a16:creationId xmlns:a16="http://schemas.microsoft.com/office/drawing/2014/main" id="{C86FA61B-7F84-451B-8F30-9B24CFA0C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5359" y="1130648"/>
                <a:ext cx="649027" cy="649027"/>
              </a:xfrm>
              <a:prstGeom prst="rect">
                <a:avLst/>
              </a:prstGeom>
            </p:spPr>
          </p:pic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DC0D813-CE35-4FBA-8ABA-C9AE75757682}"/>
                </a:ext>
              </a:extLst>
            </p:cNvPr>
            <p:cNvSpPr/>
            <p:nvPr/>
          </p:nvSpPr>
          <p:spPr>
            <a:xfrm>
              <a:off x="7597300" y="1160307"/>
              <a:ext cx="2970685" cy="775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ja-JP" sz="2000" dirty="0"/>
                <a:t>Null Hypothesis I: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ja-JP" dirty="0"/>
                <a:t>One might suspect that …</a:t>
              </a:r>
              <a:endParaRPr lang="ja-JP" altLang="en-US" dirty="0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F2B19F4-6F11-4C0F-A972-53115D57200F}"/>
                </a:ext>
              </a:extLst>
            </p:cNvPr>
            <p:cNvGrpSpPr/>
            <p:nvPr/>
          </p:nvGrpSpPr>
          <p:grpSpPr>
            <a:xfrm>
              <a:off x="7619321" y="1958529"/>
              <a:ext cx="268176" cy="926398"/>
              <a:chOff x="1295400" y="5323615"/>
              <a:chExt cx="502920" cy="1267754"/>
            </a:xfrm>
          </p:grpSpPr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957C47B5-C75C-4720-9062-31EFB6A84F4F}"/>
                  </a:ext>
                </a:extLst>
              </p:cNvPr>
              <p:cNvCxnSpPr/>
              <p:nvPr/>
            </p:nvCxnSpPr>
            <p:spPr>
              <a:xfrm flipH="1">
                <a:off x="1295400" y="5323615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B702C5D1-481A-4A14-B13C-0139394298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5400" y="5957492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7530777-4120-4392-A1FD-E35EC9194904}"/>
                </a:ext>
              </a:extLst>
            </p:cNvPr>
            <p:cNvSpPr/>
            <p:nvPr/>
          </p:nvSpPr>
          <p:spPr>
            <a:xfrm>
              <a:off x="7897951" y="1830327"/>
              <a:ext cx="2148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Imperative suffix:</a:t>
              </a:r>
              <a:endParaRPr lang="ja-JP" altLang="en-US" b="1" dirty="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A89C2AF7-7989-4CF8-AE4D-EFF3272A9C8B}"/>
                </a:ext>
              </a:extLst>
            </p:cNvPr>
            <p:cNvSpPr/>
            <p:nvPr/>
          </p:nvSpPr>
          <p:spPr>
            <a:xfrm>
              <a:off x="7983910" y="2652552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Bare form:</a:t>
              </a:r>
              <a:endParaRPr lang="ja-JP" altLang="en-US" b="1" dirty="0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D8B84B9B-4385-426F-BDB6-37D35A4AD38A}"/>
                </a:ext>
              </a:extLst>
            </p:cNvPr>
            <p:cNvSpPr/>
            <p:nvPr/>
          </p:nvSpPr>
          <p:spPr>
            <a:xfrm flipV="1">
              <a:off x="7710112" y="1544285"/>
              <a:ext cx="3857048" cy="45719"/>
            </a:xfrm>
            <a:custGeom>
              <a:avLst/>
              <a:gdLst>
                <a:gd name="connsiteX0" fmla="*/ 0 w 4389120"/>
                <a:gd name="connsiteY0" fmla="*/ 32520 h 93480"/>
                <a:gd name="connsiteX1" fmla="*/ 533400 w 4389120"/>
                <a:gd name="connsiteY1" fmla="*/ 47760 h 93480"/>
                <a:gd name="connsiteX2" fmla="*/ 716280 w 4389120"/>
                <a:gd name="connsiteY2" fmla="*/ 63000 h 93480"/>
                <a:gd name="connsiteX3" fmla="*/ 777240 w 4389120"/>
                <a:gd name="connsiteY3" fmla="*/ 78240 h 93480"/>
                <a:gd name="connsiteX4" fmla="*/ 960120 w 4389120"/>
                <a:gd name="connsiteY4" fmla="*/ 93480 h 93480"/>
                <a:gd name="connsiteX5" fmla="*/ 1524000 w 4389120"/>
                <a:gd name="connsiteY5" fmla="*/ 78240 h 93480"/>
                <a:gd name="connsiteX6" fmla="*/ 1615440 w 4389120"/>
                <a:gd name="connsiteY6" fmla="*/ 63000 h 93480"/>
                <a:gd name="connsiteX7" fmla="*/ 2438400 w 4389120"/>
                <a:gd name="connsiteY7" fmla="*/ 47760 h 93480"/>
                <a:gd name="connsiteX8" fmla="*/ 2727960 w 4389120"/>
                <a:gd name="connsiteY8" fmla="*/ 32520 h 93480"/>
                <a:gd name="connsiteX9" fmla="*/ 3124200 w 4389120"/>
                <a:gd name="connsiteY9" fmla="*/ 17280 h 93480"/>
                <a:gd name="connsiteX10" fmla="*/ 3246120 w 4389120"/>
                <a:gd name="connsiteY10" fmla="*/ 2040 h 93480"/>
                <a:gd name="connsiteX11" fmla="*/ 4389120 w 4389120"/>
                <a:gd name="connsiteY11" fmla="*/ 2040 h 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120" h="93480">
                  <a:moveTo>
                    <a:pt x="0" y="32520"/>
                  </a:moveTo>
                  <a:lnTo>
                    <a:pt x="533400" y="47760"/>
                  </a:lnTo>
                  <a:cubicBezTo>
                    <a:pt x="594516" y="50361"/>
                    <a:pt x="655581" y="55413"/>
                    <a:pt x="716280" y="63000"/>
                  </a:cubicBezTo>
                  <a:cubicBezTo>
                    <a:pt x="737064" y="65598"/>
                    <a:pt x="756456" y="75642"/>
                    <a:pt x="777240" y="78240"/>
                  </a:cubicBezTo>
                  <a:cubicBezTo>
                    <a:pt x="837939" y="85827"/>
                    <a:pt x="899160" y="88400"/>
                    <a:pt x="960120" y="93480"/>
                  </a:cubicBezTo>
                  <a:lnTo>
                    <a:pt x="1524000" y="78240"/>
                  </a:lnTo>
                  <a:cubicBezTo>
                    <a:pt x="1554867" y="76804"/>
                    <a:pt x="1584557" y="64029"/>
                    <a:pt x="1615440" y="63000"/>
                  </a:cubicBezTo>
                  <a:cubicBezTo>
                    <a:pt x="1889655" y="53860"/>
                    <a:pt x="2164080" y="52840"/>
                    <a:pt x="2438400" y="47760"/>
                  </a:cubicBezTo>
                  <a:lnTo>
                    <a:pt x="2727960" y="32520"/>
                  </a:lnTo>
                  <a:cubicBezTo>
                    <a:pt x="2860007" y="26651"/>
                    <a:pt x="2992250" y="25042"/>
                    <a:pt x="3124200" y="17280"/>
                  </a:cubicBezTo>
                  <a:cubicBezTo>
                    <a:pt x="3165086" y="14875"/>
                    <a:pt x="3205167" y="2533"/>
                    <a:pt x="3246120" y="2040"/>
                  </a:cubicBezTo>
                  <a:cubicBezTo>
                    <a:pt x="3627092" y="-2550"/>
                    <a:pt x="4008120" y="2040"/>
                    <a:pt x="4389120" y="204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158F941-DBA9-4FEE-8189-9CE2DB14011B}"/>
                </a:ext>
              </a:extLst>
            </p:cNvPr>
            <p:cNvSpPr/>
            <p:nvPr/>
          </p:nvSpPr>
          <p:spPr>
            <a:xfrm>
              <a:off x="10281732" y="1830327"/>
              <a:ext cx="9284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Strong</a:t>
              </a:r>
            </a:p>
            <a:p>
              <a:pPr algn="just"/>
              <a:endParaRPr lang="en-US" altLang="ja-JP" b="1" dirty="0"/>
            </a:p>
            <a:p>
              <a:pPr algn="just"/>
              <a:endParaRPr lang="en-US" altLang="ja-JP" b="1" dirty="0"/>
            </a:p>
            <a:p>
              <a:pPr algn="just"/>
              <a:r>
                <a:rPr lang="en-US" altLang="ja-JP" b="1" dirty="0"/>
                <a:t>Weak</a:t>
              </a:r>
              <a:endParaRPr lang="ja-JP" altLang="en-US" b="1" dirty="0"/>
            </a:p>
          </p:txBody>
        </p: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FF6EBEC0-EF6D-40B5-9360-BE6CBF9CE9AD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01499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83AE0914-FE01-4807-B9E7-BF5A8B3BF724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83795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F663C1B-20DE-4945-A482-B5A1176AB1F4}"/>
              </a:ext>
            </a:extLst>
          </p:cNvPr>
          <p:cNvGrpSpPr/>
          <p:nvPr/>
        </p:nvGrpSpPr>
        <p:grpSpPr>
          <a:xfrm>
            <a:off x="8866621" y="4911368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6" name="インク 45">
                  <a:extLst>
                    <a:ext uri="{FF2B5EF4-FFF2-40B4-BE49-F238E27FC236}">
                      <a16:creationId xmlns:a16="http://schemas.microsoft.com/office/drawing/2014/main" id="{E4B0C010-1996-436A-8D35-09487C3ACA84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46" name="インク 45">
                  <a:extLst>
                    <a:ext uri="{FF2B5EF4-FFF2-40B4-BE49-F238E27FC236}">
                      <a16:creationId xmlns:a16="http://schemas.microsoft.com/office/drawing/2014/main" id="{E4B0C010-1996-436A-8D35-09487C3ACA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47" name="インク 46">
                  <a:extLst>
                    <a:ext uri="{FF2B5EF4-FFF2-40B4-BE49-F238E27FC236}">
                      <a16:creationId xmlns:a16="http://schemas.microsoft.com/office/drawing/2014/main" id="{890E3F86-87C0-4E38-9834-38DDD0044F12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47" name="インク 46">
                  <a:extLst>
                    <a:ext uri="{FF2B5EF4-FFF2-40B4-BE49-F238E27FC236}">
                      <a16:creationId xmlns:a16="http://schemas.microsoft.com/office/drawing/2014/main" id="{890E3F86-87C0-4E38-9834-38DDD0044F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EE6B82C-60E6-493D-AD0B-DBC033E4CB7D}"/>
              </a:ext>
            </a:extLst>
          </p:cNvPr>
          <p:cNvGrpSpPr/>
          <p:nvPr/>
        </p:nvGrpSpPr>
        <p:grpSpPr>
          <a:xfrm rot="2034371" flipV="1">
            <a:off x="8866620" y="4425501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49" name="インク 48">
                  <a:extLst>
                    <a:ext uri="{FF2B5EF4-FFF2-40B4-BE49-F238E27FC236}">
                      <a16:creationId xmlns:a16="http://schemas.microsoft.com/office/drawing/2014/main" id="{93CA8ED2-9440-4850-AD96-0308F1E70E53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49" name="インク 48">
                  <a:extLst>
                    <a:ext uri="{FF2B5EF4-FFF2-40B4-BE49-F238E27FC236}">
                      <a16:creationId xmlns:a16="http://schemas.microsoft.com/office/drawing/2014/main" id="{93CA8ED2-9440-4850-AD96-0308F1E70E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50" name="インク 49">
                  <a:extLst>
                    <a:ext uri="{FF2B5EF4-FFF2-40B4-BE49-F238E27FC236}">
                      <a16:creationId xmlns:a16="http://schemas.microsoft.com/office/drawing/2014/main" id="{EB5696C0-DC09-45B5-934E-C2EF6731154E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0" name="インク 49">
                  <a:extLst>
                    <a:ext uri="{FF2B5EF4-FFF2-40B4-BE49-F238E27FC236}">
                      <a16:creationId xmlns:a16="http://schemas.microsoft.com/office/drawing/2014/main" id="{EB5696C0-DC09-45B5-934E-C2EF673115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425C0F31-070E-4B7F-B882-AC938A68CBD0}"/>
              </a:ext>
            </a:extLst>
          </p:cNvPr>
          <p:cNvGrpSpPr/>
          <p:nvPr/>
        </p:nvGrpSpPr>
        <p:grpSpPr>
          <a:xfrm rot="3572899" flipV="1">
            <a:off x="8562457" y="4873192"/>
            <a:ext cx="1853442" cy="180457"/>
            <a:chOff x="6411999" y="1856138"/>
            <a:chExt cx="370688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52" name="インク 51">
                  <a:extLst>
                    <a:ext uri="{FF2B5EF4-FFF2-40B4-BE49-F238E27FC236}">
                      <a16:creationId xmlns:a16="http://schemas.microsoft.com/office/drawing/2014/main" id="{1AC8E766-3C9F-4810-A864-7E1D958B8BCD}"/>
                    </a:ext>
                  </a:extLst>
                </p14:cNvPr>
                <p14:cNvContentPartPr/>
                <p14:nvPr/>
              </p14:nvContentPartPr>
              <p14:xfrm flipV="1">
                <a:off x="6411999" y="1931923"/>
                <a:ext cx="3671997" cy="89109"/>
              </p14:xfrm>
            </p:contentPart>
          </mc:Choice>
          <mc:Fallback xmlns="">
            <p:pic>
              <p:nvPicPr>
                <p:cNvPr id="52" name="インク 51">
                  <a:extLst>
                    <a:ext uri="{FF2B5EF4-FFF2-40B4-BE49-F238E27FC236}">
                      <a16:creationId xmlns:a16="http://schemas.microsoft.com/office/drawing/2014/main" id="{1AC8E766-3C9F-4810-A864-7E1D958B8B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55119" y="1876493"/>
                  <a:ext cx="3785757" cy="199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53" name="インク 52">
                  <a:extLst>
                    <a:ext uri="{FF2B5EF4-FFF2-40B4-BE49-F238E27FC236}">
                      <a16:creationId xmlns:a16="http://schemas.microsoft.com/office/drawing/2014/main" id="{6F7134E9-9657-4ABD-92C9-9053337DBCF5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3" name="インク 52">
                  <a:extLst>
                    <a:ext uri="{FF2B5EF4-FFF2-40B4-BE49-F238E27FC236}">
                      <a16:creationId xmlns:a16="http://schemas.microsoft.com/office/drawing/2014/main" id="{6F7134E9-9657-4ABD-92C9-9053337DBC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BDB74EA3-F62E-45D3-8B38-ACF88A72FD73}"/>
              </a:ext>
            </a:extLst>
          </p:cNvPr>
          <p:cNvGrpSpPr/>
          <p:nvPr/>
        </p:nvGrpSpPr>
        <p:grpSpPr>
          <a:xfrm>
            <a:off x="8866621" y="5876718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55" name="インク 54">
                  <a:extLst>
                    <a:ext uri="{FF2B5EF4-FFF2-40B4-BE49-F238E27FC236}">
                      <a16:creationId xmlns:a16="http://schemas.microsoft.com/office/drawing/2014/main" id="{3196CB41-C69E-4C73-B0F8-86F5896234D6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5" name="インク 54">
                  <a:extLst>
                    <a:ext uri="{FF2B5EF4-FFF2-40B4-BE49-F238E27FC236}">
                      <a16:creationId xmlns:a16="http://schemas.microsoft.com/office/drawing/2014/main" id="{3196CB41-C69E-4C73-B0F8-86F5896234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CCC1BCF7-7867-4B51-9B40-C62A2C68411D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CCC1BCF7-7867-4B51-9B40-C62A2C6841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3358015-A2CC-42BD-8C91-E782CE9F8F02}"/>
              </a:ext>
            </a:extLst>
          </p:cNvPr>
          <p:cNvGrpSpPr/>
          <p:nvPr/>
        </p:nvGrpSpPr>
        <p:grpSpPr>
          <a:xfrm rot="19565629">
            <a:off x="8909463" y="5404122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58" name="インク 57">
                  <a:extLst>
                    <a:ext uri="{FF2B5EF4-FFF2-40B4-BE49-F238E27FC236}">
                      <a16:creationId xmlns:a16="http://schemas.microsoft.com/office/drawing/2014/main" id="{CB85B689-C623-4B17-A647-E5D4CB73071F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8" name="インク 57">
                  <a:extLst>
                    <a:ext uri="{FF2B5EF4-FFF2-40B4-BE49-F238E27FC236}">
                      <a16:creationId xmlns:a16="http://schemas.microsoft.com/office/drawing/2014/main" id="{CB85B689-C623-4B17-A647-E5D4CB7307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3A9666EA-901A-4D7C-AFC5-38A7BAD9E1C5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3A9666EA-901A-4D7C-AFC5-38A7BAD9E1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F4C7A3E2-E88E-4534-9D4B-B908FC0C9B1D}"/>
              </a:ext>
            </a:extLst>
          </p:cNvPr>
          <p:cNvGrpSpPr/>
          <p:nvPr/>
        </p:nvGrpSpPr>
        <p:grpSpPr>
          <a:xfrm rot="2034371" flipV="1">
            <a:off x="8774334" y="5425144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61" name="インク 60">
                  <a:extLst>
                    <a:ext uri="{FF2B5EF4-FFF2-40B4-BE49-F238E27FC236}">
                      <a16:creationId xmlns:a16="http://schemas.microsoft.com/office/drawing/2014/main" id="{EE5759A8-9503-4963-82F0-EC96358B42A3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61" name="インク 60">
                  <a:extLst>
                    <a:ext uri="{FF2B5EF4-FFF2-40B4-BE49-F238E27FC236}">
                      <a16:creationId xmlns:a16="http://schemas.microsoft.com/office/drawing/2014/main" id="{EE5759A8-9503-4963-82F0-EC96358B42A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62" name="インク 61">
                  <a:extLst>
                    <a:ext uri="{FF2B5EF4-FFF2-40B4-BE49-F238E27FC236}">
                      <a16:creationId xmlns:a16="http://schemas.microsoft.com/office/drawing/2014/main" id="{CD7E21D3-DF08-4FDD-BA65-2BBA2E97F88B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2" name="インク 61">
                  <a:extLst>
                    <a:ext uri="{FF2B5EF4-FFF2-40B4-BE49-F238E27FC236}">
                      <a16:creationId xmlns:a16="http://schemas.microsoft.com/office/drawing/2014/main" id="{CD7E21D3-DF08-4FDD-BA65-2BBA2E97F8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EA030E3-6389-40C5-A58E-A8B4393F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4" name="乗算記号 43">
            <a:extLst>
              <a:ext uri="{FF2B5EF4-FFF2-40B4-BE49-F238E27FC236}">
                <a16:creationId xmlns:a16="http://schemas.microsoft.com/office/drawing/2014/main" id="{8C48ECF0-3AFC-406A-AAD9-2335E87AE321}"/>
              </a:ext>
            </a:extLst>
          </p:cNvPr>
          <p:cNvSpPr/>
          <p:nvPr/>
        </p:nvSpPr>
        <p:spPr>
          <a:xfrm>
            <a:off x="7956336" y="1073713"/>
            <a:ext cx="2128862" cy="1910565"/>
          </a:xfrm>
          <a:prstGeom prst="mathMultipl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39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2.3 Subject-honorifics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443107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Illocutionary force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Form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1089660" y="1018856"/>
            <a:ext cx="525018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dirty="0"/>
              <a:t>( Group 1 )</a:t>
            </a:r>
            <a:r>
              <a:rPr lang="en-US" altLang="ja-JP" sz="2400" dirty="0"/>
              <a:t> -</a:t>
            </a:r>
            <a:r>
              <a:rPr lang="en-US" altLang="ja-JP" sz="2400" i="1" dirty="0"/>
              <a:t>rare</a:t>
            </a:r>
            <a:r>
              <a:rPr lang="en-US" altLang="ja-JP" sz="2400" dirty="0"/>
              <a:t>, </a:t>
            </a:r>
            <a:r>
              <a:rPr lang="en-US" altLang="ja-JP" sz="2400" i="1" dirty="0"/>
              <a:t>o</a:t>
            </a:r>
            <a:r>
              <a:rPr lang="en-US" altLang="ja-JP" sz="2400" dirty="0"/>
              <a:t>-…</a:t>
            </a:r>
            <a:r>
              <a:rPr lang="en-US" altLang="ja-JP" sz="2400" i="1" dirty="0"/>
              <a:t>-</a:t>
            </a:r>
            <a:r>
              <a:rPr lang="en-US" altLang="ja-JP" sz="2400" i="1" dirty="0" err="1"/>
              <a:t>ni</a:t>
            </a:r>
            <a:r>
              <a:rPr lang="en-US" altLang="ja-JP" sz="2400" i="1" dirty="0"/>
              <a:t> </a:t>
            </a:r>
            <a:r>
              <a:rPr lang="en-US" altLang="ja-JP" sz="2400" i="1" dirty="0" err="1"/>
              <a:t>nar</a:t>
            </a:r>
            <a:r>
              <a:rPr lang="en-US" altLang="ja-JP" sz="2400" i="1" dirty="0"/>
              <a:t>-</a:t>
            </a:r>
            <a:endParaRPr lang="en-US" altLang="ja-JP" sz="2400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dirty="0"/>
              <a:t>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i="1" dirty="0"/>
              <a:t>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	</a:t>
            </a:r>
            <a:r>
              <a:rPr lang="en-US" altLang="ja-JP" sz="2400" dirty="0"/>
              <a:t>(C) Bare form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B5611C2-AE7F-4D16-8838-B58A816417AB}"/>
              </a:ext>
            </a:extLst>
          </p:cNvPr>
          <p:cNvSpPr/>
          <p:nvPr/>
        </p:nvSpPr>
        <p:spPr>
          <a:xfrm>
            <a:off x="723900" y="4949980"/>
            <a:ext cx="8610600" cy="48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</a:t>
            </a:r>
            <a:r>
              <a:rPr lang="en-US" altLang="ja-JP" sz="2000" dirty="0"/>
              <a:t>COMMAND</a:t>
            </a:r>
            <a:r>
              <a:rPr lang="en-US" altLang="ja-JP" sz="2400" dirty="0"/>
              <a:t> only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7A9222C-5A6A-4C14-BF25-30BC093CACE4}"/>
              </a:ext>
            </a:extLst>
          </p:cNvPr>
          <p:cNvSpPr txBox="1"/>
          <p:nvPr/>
        </p:nvSpPr>
        <p:spPr>
          <a:xfrm>
            <a:off x="7574280" y="4521313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C43D371-E1DE-4E99-83F3-5929038904CF}"/>
              </a:ext>
            </a:extLst>
          </p:cNvPr>
          <p:cNvSpPr txBox="1"/>
          <p:nvPr/>
        </p:nvSpPr>
        <p:spPr>
          <a:xfrm>
            <a:off x="10058399" y="4518293"/>
            <a:ext cx="1555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</a:p>
        </p:txBody>
      </p:sp>
      <p:pic>
        <p:nvPicPr>
          <p:cNvPr id="10" name="図 9" descr="赤 が含まれている画像&#10;&#10;自動的に生成された説明">
            <a:extLst>
              <a:ext uri="{FF2B5EF4-FFF2-40B4-BE49-F238E27FC236}">
                <a16:creationId xmlns:a16="http://schemas.microsoft.com/office/drawing/2014/main" id="{75776EF2-6A88-447F-8870-963B0BF9F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8" y="4546646"/>
            <a:ext cx="3560712" cy="69446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630E2B-15F9-4956-A38C-73E183D05939}"/>
              </a:ext>
            </a:extLst>
          </p:cNvPr>
          <p:cNvSpPr/>
          <p:nvPr/>
        </p:nvSpPr>
        <p:spPr>
          <a:xfrm>
            <a:off x="4328161" y="5289349"/>
            <a:ext cx="32223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‘(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Help me!;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the speaker thinks that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addressee is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subordinate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to the speaker.’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9351DB1-745E-4274-9E0B-F7AF5F8C9AD4}"/>
              </a:ext>
            </a:extLst>
          </p:cNvPr>
          <p:cNvSpPr/>
          <p:nvPr/>
        </p:nvSpPr>
        <p:spPr>
          <a:xfrm>
            <a:off x="1089660" y="2732939"/>
            <a:ext cx="525018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dirty="0"/>
              <a:t>( Group 2 )</a:t>
            </a:r>
            <a:r>
              <a:rPr lang="en-US" altLang="ja-JP" sz="2400" dirty="0"/>
              <a:t> -</a:t>
            </a:r>
            <a:r>
              <a:rPr lang="en-US" altLang="ja-JP" sz="2400" i="1" dirty="0" err="1"/>
              <a:t>nasar</a:t>
            </a:r>
            <a:endParaRPr lang="en-US" altLang="ja-JP" sz="2400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dirty="0"/>
              <a:t>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i="1" dirty="0"/>
              <a:t>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	</a:t>
            </a:r>
            <a:r>
              <a:rPr lang="en-US" altLang="ja-JP" sz="2400" dirty="0"/>
              <a:t>(C) Bare form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FC6E775-AF22-45E5-A443-45AD18D2010C}"/>
              </a:ext>
            </a:extLst>
          </p:cNvPr>
          <p:cNvGrpSpPr/>
          <p:nvPr/>
        </p:nvGrpSpPr>
        <p:grpSpPr>
          <a:xfrm>
            <a:off x="6553200" y="1082040"/>
            <a:ext cx="5021580" cy="2026959"/>
            <a:chOff x="6553200" y="1082040"/>
            <a:chExt cx="5021580" cy="202695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23AC00C-9924-4037-92A1-8A2003F077C4}"/>
                </a:ext>
              </a:extLst>
            </p:cNvPr>
            <p:cNvSpPr/>
            <p:nvPr/>
          </p:nvSpPr>
          <p:spPr>
            <a:xfrm>
              <a:off x="6553200" y="1082040"/>
              <a:ext cx="5021580" cy="2026959"/>
            </a:xfrm>
            <a:custGeom>
              <a:avLst/>
              <a:gdLst>
                <a:gd name="connsiteX0" fmla="*/ 0 w 5021580"/>
                <a:gd name="connsiteY0" fmla="*/ 0 h 2026959"/>
                <a:gd name="connsiteX1" fmla="*/ 527266 w 5021580"/>
                <a:gd name="connsiteY1" fmla="*/ 0 h 2026959"/>
                <a:gd name="connsiteX2" fmla="*/ 1004316 w 5021580"/>
                <a:gd name="connsiteY2" fmla="*/ 0 h 2026959"/>
                <a:gd name="connsiteX3" fmla="*/ 1581798 w 5021580"/>
                <a:gd name="connsiteY3" fmla="*/ 0 h 2026959"/>
                <a:gd name="connsiteX4" fmla="*/ 2109064 w 5021580"/>
                <a:gd name="connsiteY4" fmla="*/ 0 h 2026959"/>
                <a:gd name="connsiteX5" fmla="*/ 2686545 w 5021580"/>
                <a:gd name="connsiteY5" fmla="*/ 0 h 2026959"/>
                <a:gd name="connsiteX6" fmla="*/ 3314243 w 5021580"/>
                <a:gd name="connsiteY6" fmla="*/ 0 h 2026959"/>
                <a:gd name="connsiteX7" fmla="*/ 3941940 w 5021580"/>
                <a:gd name="connsiteY7" fmla="*/ 0 h 2026959"/>
                <a:gd name="connsiteX8" fmla="*/ 4418990 w 5021580"/>
                <a:gd name="connsiteY8" fmla="*/ 0 h 2026959"/>
                <a:gd name="connsiteX9" fmla="*/ 5021580 w 5021580"/>
                <a:gd name="connsiteY9" fmla="*/ 0 h 2026959"/>
                <a:gd name="connsiteX10" fmla="*/ 5021580 w 5021580"/>
                <a:gd name="connsiteY10" fmla="*/ 655383 h 2026959"/>
                <a:gd name="connsiteX11" fmla="*/ 5021580 w 5021580"/>
                <a:gd name="connsiteY11" fmla="*/ 1310767 h 2026959"/>
                <a:gd name="connsiteX12" fmla="*/ 5021580 w 5021580"/>
                <a:gd name="connsiteY12" fmla="*/ 2026959 h 2026959"/>
                <a:gd name="connsiteX13" fmla="*/ 4444098 w 5021580"/>
                <a:gd name="connsiteY13" fmla="*/ 2026959 h 2026959"/>
                <a:gd name="connsiteX14" fmla="*/ 3967048 w 5021580"/>
                <a:gd name="connsiteY14" fmla="*/ 2026959 h 2026959"/>
                <a:gd name="connsiteX15" fmla="*/ 3289135 w 5021580"/>
                <a:gd name="connsiteY15" fmla="*/ 2026959 h 2026959"/>
                <a:gd name="connsiteX16" fmla="*/ 2761869 w 5021580"/>
                <a:gd name="connsiteY16" fmla="*/ 2026959 h 2026959"/>
                <a:gd name="connsiteX17" fmla="*/ 2083956 w 5021580"/>
                <a:gd name="connsiteY17" fmla="*/ 2026959 h 2026959"/>
                <a:gd name="connsiteX18" fmla="*/ 1456258 w 5021580"/>
                <a:gd name="connsiteY18" fmla="*/ 2026959 h 2026959"/>
                <a:gd name="connsiteX19" fmla="*/ 928992 w 5021580"/>
                <a:gd name="connsiteY19" fmla="*/ 2026959 h 2026959"/>
                <a:gd name="connsiteX20" fmla="*/ 0 w 5021580"/>
                <a:gd name="connsiteY20" fmla="*/ 2026959 h 2026959"/>
                <a:gd name="connsiteX21" fmla="*/ 0 w 5021580"/>
                <a:gd name="connsiteY21" fmla="*/ 1331036 h 2026959"/>
                <a:gd name="connsiteX22" fmla="*/ 0 w 5021580"/>
                <a:gd name="connsiteY22" fmla="*/ 716192 h 2026959"/>
                <a:gd name="connsiteX23" fmla="*/ 0 w 5021580"/>
                <a:gd name="connsiteY23" fmla="*/ 0 h 202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21580" h="2026959" fill="none" extrusionOk="0">
                  <a:moveTo>
                    <a:pt x="0" y="0"/>
                  </a:moveTo>
                  <a:cubicBezTo>
                    <a:pt x="133552" y="23694"/>
                    <a:pt x="331701" y="-4546"/>
                    <a:pt x="527266" y="0"/>
                  </a:cubicBezTo>
                  <a:cubicBezTo>
                    <a:pt x="722831" y="4546"/>
                    <a:pt x="810376" y="-7980"/>
                    <a:pt x="1004316" y="0"/>
                  </a:cubicBezTo>
                  <a:cubicBezTo>
                    <a:pt x="1198256" y="7980"/>
                    <a:pt x="1352977" y="-28687"/>
                    <a:pt x="1581798" y="0"/>
                  </a:cubicBezTo>
                  <a:cubicBezTo>
                    <a:pt x="1810619" y="28687"/>
                    <a:pt x="1974746" y="-8319"/>
                    <a:pt x="2109064" y="0"/>
                  </a:cubicBezTo>
                  <a:cubicBezTo>
                    <a:pt x="2243382" y="8319"/>
                    <a:pt x="2568808" y="-11729"/>
                    <a:pt x="2686545" y="0"/>
                  </a:cubicBezTo>
                  <a:cubicBezTo>
                    <a:pt x="2804282" y="11729"/>
                    <a:pt x="3003574" y="9611"/>
                    <a:pt x="3314243" y="0"/>
                  </a:cubicBezTo>
                  <a:cubicBezTo>
                    <a:pt x="3624912" y="-9611"/>
                    <a:pt x="3716582" y="1247"/>
                    <a:pt x="3941940" y="0"/>
                  </a:cubicBezTo>
                  <a:cubicBezTo>
                    <a:pt x="4167298" y="-1247"/>
                    <a:pt x="4263733" y="12215"/>
                    <a:pt x="4418990" y="0"/>
                  </a:cubicBezTo>
                  <a:cubicBezTo>
                    <a:pt x="4574247" y="-12215"/>
                    <a:pt x="4890373" y="17410"/>
                    <a:pt x="5021580" y="0"/>
                  </a:cubicBezTo>
                  <a:cubicBezTo>
                    <a:pt x="5037495" y="292867"/>
                    <a:pt x="5048693" y="372453"/>
                    <a:pt x="5021580" y="655383"/>
                  </a:cubicBezTo>
                  <a:cubicBezTo>
                    <a:pt x="4994467" y="938313"/>
                    <a:pt x="5038146" y="1064165"/>
                    <a:pt x="5021580" y="1310767"/>
                  </a:cubicBezTo>
                  <a:cubicBezTo>
                    <a:pt x="5005014" y="1557369"/>
                    <a:pt x="5016735" y="1762045"/>
                    <a:pt x="5021580" y="2026959"/>
                  </a:cubicBezTo>
                  <a:cubicBezTo>
                    <a:pt x="4747432" y="2001096"/>
                    <a:pt x="4632295" y="2028966"/>
                    <a:pt x="4444098" y="2026959"/>
                  </a:cubicBezTo>
                  <a:cubicBezTo>
                    <a:pt x="4255901" y="2024952"/>
                    <a:pt x="4090725" y="2030669"/>
                    <a:pt x="3967048" y="2026959"/>
                  </a:cubicBezTo>
                  <a:cubicBezTo>
                    <a:pt x="3843371" y="2023250"/>
                    <a:pt x="3507222" y="2005084"/>
                    <a:pt x="3289135" y="2026959"/>
                  </a:cubicBezTo>
                  <a:cubicBezTo>
                    <a:pt x="3071048" y="2048834"/>
                    <a:pt x="2912200" y="2026040"/>
                    <a:pt x="2761869" y="2026959"/>
                  </a:cubicBezTo>
                  <a:cubicBezTo>
                    <a:pt x="2611538" y="2027878"/>
                    <a:pt x="2363173" y="2003279"/>
                    <a:pt x="2083956" y="2026959"/>
                  </a:cubicBezTo>
                  <a:cubicBezTo>
                    <a:pt x="1804739" y="2050639"/>
                    <a:pt x="1665706" y="2044720"/>
                    <a:pt x="1456258" y="2026959"/>
                  </a:cubicBezTo>
                  <a:cubicBezTo>
                    <a:pt x="1246810" y="2009198"/>
                    <a:pt x="1079551" y="2051538"/>
                    <a:pt x="928992" y="2026959"/>
                  </a:cubicBezTo>
                  <a:cubicBezTo>
                    <a:pt x="778433" y="2002380"/>
                    <a:pt x="310663" y="2008847"/>
                    <a:pt x="0" y="2026959"/>
                  </a:cubicBezTo>
                  <a:cubicBezTo>
                    <a:pt x="22481" y="1801011"/>
                    <a:pt x="20769" y="1568015"/>
                    <a:pt x="0" y="1331036"/>
                  </a:cubicBezTo>
                  <a:cubicBezTo>
                    <a:pt x="-20769" y="1094057"/>
                    <a:pt x="17027" y="924578"/>
                    <a:pt x="0" y="716192"/>
                  </a:cubicBezTo>
                  <a:cubicBezTo>
                    <a:pt x="-17027" y="507806"/>
                    <a:pt x="13323" y="192765"/>
                    <a:pt x="0" y="0"/>
                  </a:cubicBezTo>
                  <a:close/>
                </a:path>
                <a:path w="5021580" h="2026959" stroke="0" extrusionOk="0">
                  <a:moveTo>
                    <a:pt x="0" y="0"/>
                  </a:moveTo>
                  <a:cubicBezTo>
                    <a:pt x="211730" y="9065"/>
                    <a:pt x="362311" y="-32184"/>
                    <a:pt x="677913" y="0"/>
                  </a:cubicBezTo>
                  <a:cubicBezTo>
                    <a:pt x="993515" y="32184"/>
                    <a:pt x="1026537" y="3893"/>
                    <a:pt x="1154963" y="0"/>
                  </a:cubicBezTo>
                  <a:cubicBezTo>
                    <a:pt x="1283389" y="-3893"/>
                    <a:pt x="1690580" y="13042"/>
                    <a:pt x="1883093" y="0"/>
                  </a:cubicBezTo>
                  <a:cubicBezTo>
                    <a:pt x="2075606" y="-13042"/>
                    <a:pt x="2330694" y="-14499"/>
                    <a:pt x="2561006" y="0"/>
                  </a:cubicBezTo>
                  <a:cubicBezTo>
                    <a:pt x="2791318" y="14499"/>
                    <a:pt x="2946374" y="14664"/>
                    <a:pt x="3289135" y="0"/>
                  </a:cubicBezTo>
                  <a:cubicBezTo>
                    <a:pt x="3631896" y="-14664"/>
                    <a:pt x="3776640" y="28639"/>
                    <a:pt x="3967048" y="0"/>
                  </a:cubicBezTo>
                  <a:cubicBezTo>
                    <a:pt x="4157456" y="-28639"/>
                    <a:pt x="4793188" y="-30726"/>
                    <a:pt x="5021580" y="0"/>
                  </a:cubicBezTo>
                  <a:cubicBezTo>
                    <a:pt x="5019087" y="176120"/>
                    <a:pt x="5047705" y="399909"/>
                    <a:pt x="5021580" y="635114"/>
                  </a:cubicBezTo>
                  <a:cubicBezTo>
                    <a:pt x="4995455" y="870319"/>
                    <a:pt x="5041347" y="1030915"/>
                    <a:pt x="5021580" y="1290497"/>
                  </a:cubicBezTo>
                  <a:cubicBezTo>
                    <a:pt x="5001813" y="1550079"/>
                    <a:pt x="5048780" y="1811002"/>
                    <a:pt x="5021580" y="2026959"/>
                  </a:cubicBezTo>
                  <a:cubicBezTo>
                    <a:pt x="4879979" y="2007202"/>
                    <a:pt x="4707312" y="2035938"/>
                    <a:pt x="4494314" y="2026959"/>
                  </a:cubicBezTo>
                  <a:cubicBezTo>
                    <a:pt x="4281316" y="2017980"/>
                    <a:pt x="4170180" y="2038851"/>
                    <a:pt x="3916832" y="2026959"/>
                  </a:cubicBezTo>
                  <a:cubicBezTo>
                    <a:pt x="3663484" y="2015067"/>
                    <a:pt x="3465321" y="2048214"/>
                    <a:pt x="3188703" y="2026959"/>
                  </a:cubicBezTo>
                  <a:cubicBezTo>
                    <a:pt x="2912085" y="2005704"/>
                    <a:pt x="2820987" y="2031295"/>
                    <a:pt x="2711653" y="2026959"/>
                  </a:cubicBezTo>
                  <a:cubicBezTo>
                    <a:pt x="2602319" y="2022624"/>
                    <a:pt x="2258382" y="2012825"/>
                    <a:pt x="2083956" y="2026959"/>
                  </a:cubicBezTo>
                  <a:cubicBezTo>
                    <a:pt x="1909530" y="2041093"/>
                    <a:pt x="1587696" y="2030836"/>
                    <a:pt x="1456258" y="2026959"/>
                  </a:cubicBezTo>
                  <a:cubicBezTo>
                    <a:pt x="1324820" y="2023082"/>
                    <a:pt x="955568" y="2020297"/>
                    <a:pt x="778345" y="2026959"/>
                  </a:cubicBezTo>
                  <a:cubicBezTo>
                    <a:pt x="601122" y="2033621"/>
                    <a:pt x="343593" y="2036480"/>
                    <a:pt x="0" y="2026959"/>
                  </a:cubicBezTo>
                  <a:cubicBezTo>
                    <a:pt x="8207" y="1739130"/>
                    <a:pt x="-15920" y="1602393"/>
                    <a:pt x="0" y="1391845"/>
                  </a:cubicBezTo>
                  <a:cubicBezTo>
                    <a:pt x="15920" y="1181297"/>
                    <a:pt x="2575" y="858366"/>
                    <a:pt x="0" y="675653"/>
                  </a:cubicBezTo>
                  <a:cubicBezTo>
                    <a:pt x="-2575" y="492940"/>
                    <a:pt x="28888" y="1381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3187499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just"/>
              <a:endParaRPr lang="en-US" altLang="ja-JP" dirty="0">
                <a:solidFill>
                  <a:schemeClr val="tx1"/>
                </a:solidFill>
              </a:endParaRPr>
            </a:p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DA7802EC-0274-492D-9F3D-20B8FC86D376}"/>
                </a:ext>
              </a:extLst>
            </p:cNvPr>
            <p:cNvGrpSpPr/>
            <p:nvPr/>
          </p:nvGrpSpPr>
          <p:grpSpPr>
            <a:xfrm>
              <a:off x="6659880" y="1132886"/>
              <a:ext cx="914400" cy="870019"/>
              <a:chOff x="8459527" y="999025"/>
              <a:chExt cx="914400" cy="870019"/>
            </a:xfrm>
          </p:grpSpPr>
          <p:sp>
            <p:nvSpPr>
              <p:cNvPr id="48" name="楕円 47">
                <a:extLst>
                  <a:ext uri="{FF2B5EF4-FFF2-40B4-BE49-F238E27FC236}">
                    <a16:creationId xmlns:a16="http://schemas.microsoft.com/office/drawing/2014/main" id="{A98037AB-AD9C-4B95-9BEF-D7AD694BDBB4}"/>
                  </a:ext>
                </a:extLst>
              </p:cNvPr>
              <p:cNvSpPr/>
              <p:nvPr/>
            </p:nvSpPr>
            <p:spPr>
              <a:xfrm flipV="1">
                <a:off x="8459527" y="999025"/>
                <a:ext cx="914400" cy="870019"/>
              </a:xfrm>
              <a:custGeom>
                <a:avLst/>
                <a:gdLst>
                  <a:gd name="connsiteX0" fmla="*/ 0 w 914400"/>
                  <a:gd name="connsiteY0" fmla="*/ 435010 h 870019"/>
                  <a:gd name="connsiteX1" fmla="*/ 457200 w 914400"/>
                  <a:gd name="connsiteY1" fmla="*/ 0 h 870019"/>
                  <a:gd name="connsiteX2" fmla="*/ 914400 w 914400"/>
                  <a:gd name="connsiteY2" fmla="*/ 435010 h 870019"/>
                  <a:gd name="connsiteX3" fmla="*/ 457200 w 914400"/>
                  <a:gd name="connsiteY3" fmla="*/ 870020 h 870019"/>
                  <a:gd name="connsiteX4" fmla="*/ 0 w 914400"/>
                  <a:gd name="connsiteY4" fmla="*/ 435010 h 87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70019" fill="none" extrusionOk="0">
                    <a:moveTo>
                      <a:pt x="0" y="435010"/>
                    </a:moveTo>
                    <a:cubicBezTo>
                      <a:pt x="30084" y="169460"/>
                      <a:pt x="147247" y="11342"/>
                      <a:pt x="457200" y="0"/>
                    </a:cubicBezTo>
                    <a:cubicBezTo>
                      <a:pt x="769978" y="23632"/>
                      <a:pt x="927003" y="164368"/>
                      <a:pt x="914400" y="435010"/>
                    </a:cubicBezTo>
                    <a:cubicBezTo>
                      <a:pt x="885158" y="712748"/>
                      <a:pt x="703378" y="877972"/>
                      <a:pt x="457200" y="870020"/>
                    </a:cubicBezTo>
                    <a:cubicBezTo>
                      <a:pt x="175418" y="917360"/>
                      <a:pt x="2226" y="731377"/>
                      <a:pt x="0" y="435010"/>
                    </a:cubicBezTo>
                    <a:close/>
                  </a:path>
                  <a:path w="914400" h="870019" stroke="0" extrusionOk="0">
                    <a:moveTo>
                      <a:pt x="0" y="435010"/>
                    </a:moveTo>
                    <a:cubicBezTo>
                      <a:pt x="37258" y="204104"/>
                      <a:pt x="184765" y="-21993"/>
                      <a:pt x="457200" y="0"/>
                    </a:cubicBezTo>
                    <a:cubicBezTo>
                      <a:pt x="725169" y="33009"/>
                      <a:pt x="938824" y="167117"/>
                      <a:pt x="914400" y="435010"/>
                    </a:cubicBezTo>
                    <a:cubicBezTo>
                      <a:pt x="951281" y="632776"/>
                      <a:pt x="749232" y="831843"/>
                      <a:pt x="457200" y="870020"/>
                    </a:cubicBezTo>
                    <a:cubicBezTo>
                      <a:pt x="209634" y="884938"/>
                      <a:pt x="-13225" y="679667"/>
                      <a:pt x="0" y="4350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2"/>
                </a:solidFill>
                <a:extLst>
                  <a:ext uri="{C807C97D-BFC1-408E-A445-0C87EB9F89A2}">
                    <ask:lineSketchStyleProps xmlns:ask="http://schemas.microsoft.com/office/drawing/2018/sketchyshapes" sd="167372812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9" name="図 48" descr="風船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AB0488A-0C04-41D9-A61C-81C0519FB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5359" y="1130648"/>
                <a:ext cx="649027" cy="649027"/>
              </a:xfrm>
              <a:prstGeom prst="rect">
                <a:avLst/>
              </a:prstGeom>
            </p:spPr>
          </p:pic>
        </p:grp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BBC9F7F-3CE2-4D33-A162-841B1110CD0C}"/>
                </a:ext>
              </a:extLst>
            </p:cNvPr>
            <p:cNvSpPr/>
            <p:nvPr/>
          </p:nvSpPr>
          <p:spPr>
            <a:xfrm>
              <a:off x="7597300" y="1160307"/>
              <a:ext cx="2970685" cy="775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ja-JP" sz="2000" dirty="0"/>
                <a:t>Null Hypothesis I: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ja-JP" dirty="0"/>
                <a:t>One might suspect that …</a:t>
              </a:r>
              <a:endParaRPr lang="ja-JP" altLang="en-US" dirty="0"/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CA4FBA0-0EFD-4A5D-B1F2-3E354C7CED3F}"/>
                </a:ext>
              </a:extLst>
            </p:cNvPr>
            <p:cNvGrpSpPr/>
            <p:nvPr/>
          </p:nvGrpSpPr>
          <p:grpSpPr>
            <a:xfrm>
              <a:off x="7619321" y="1958529"/>
              <a:ext cx="268176" cy="926398"/>
              <a:chOff x="1295400" y="5323615"/>
              <a:chExt cx="502920" cy="1267754"/>
            </a:xfrm>
          </p:grpSpPr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3860948C-0697-4234-8A52-7E2DABD406CC}"/>
                  </a:ext>
                </a:extLst>
              </p:cNvPr>
              <p:cNvCxnSpPr/>
              <p:nvPr/>
            </p:nvCxnSpPr>
            <p:spPr>
              <a:xfrm flipH="1">
                <a:off x="1295400" y="5323615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142772BB-54DB-44EF-A4CE-690FAA7066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5400" y="5957492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DD61FD7-C4DB-4966-A961-2656C872D453}"/>
                </a:ext>
              </a:extLst>
            </p:cNvPr>
            <p:cNvSpPr/>
            <p:nvPr/>
          </p:nvSpPr>
          <p:spPr>
            <a:xfrm>
              <a:off x="7897951" y="1830327"/>
              <a:ext cx="2148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Imperative suffix:</a:t>
              </a:r>
              <a:endParaRPr lang="ja-JP" altLang="en-US" b="1" dirty="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A5CD8086-B725-43FE-A999-F1B91C93B4C7}"/>
                </a:ext>
              </a:extLst>
            </p:cNvPr>
            <p:cNvSpPr/>
            <p:nvPr/>
          </p:nvSpPr>
          <p:spPr>
            <a:xfrm>
              <a:off x="7983910" y="2652552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Bare form:</a:t>
              </a:r>
              <a:endParaRPr lang="ja-JP" altLang="en-US" b="1" dirty="0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D7B8608-EEC6-4327-BECF-6034E789D6D9}"/>
                </a:ext>
              </a:extLst>
            </p:cNvPr>
            <p:cNvSpPr/>
            <p:nvPr/>
          </p:nvSpPr>
          <p:spPr>
            <a:xfrm flipV="1">
              <a:off x="7710112" y="1544285"/>
              <a:ext cx="3857048" cy="45719"/>
            </a:xfrm>
            <a:custGeom>
              <a:avLst/>
              <a:gdLst>
                <a:gd name="connsiteX0" fmla="*/ 0 w 4389120"/>
                <a:gd name="connsiteY0" fmla="*/ 32520 h 93480"/>
                <a:gd name="connsiteX1" fmla="*/ 533400 w 4389120"/>
                <a:gd name="connsiteY1" fmla="*/ 47760 h 93480"/>
                <a:gd name="connsiteX2" fmla="*/ 716280 w 4389120"/>
                <a:gd name="connsiteY2" fmla="*/ 63000 h 93480"/>
                <a:gd name="connsiteX3" fmla="*/ 777240 w 4389120"/>
                <a:gd name="connsiteY3" fmla="*/ 78240 h 93480"/>
                <a:gd name="connsiteX4" fmla="*/ 960120 w 4389120"/>
                <a:gd name="connsiteY4" fmla="*/ 93480 h 93480"/>
                <a:gd name="connsiteX5" fmla="*/ 1524000 w 4389120"/>
                <a:gd name="connsiteY5" fmla="*/ 78240 h 93480"/>
                <a:gd name="connsiteX6" fmla="*/ 1615440 w 4389120"/>
                <a:gd name="connsiteY6" fmla="*/ 63000 h 93480"/>
                <a:gd name="connsiteX7" fmla="*/ 2438400 w 4389120"/>
                <a:gd name="connsiteY7" fmla="*/ 47760 h 93480"/>
                <a:gd name="connsiteX8" fmla="*/ 2727960 w 4389120"/>
                <a:gd name="connsiteY8" fmla="*/ 32520 h 93480"/>
                <a:gd name="connsiteX9" fmla="*/ 3124200 w 4389120"/>
                <a:gd name="connsiteY9" fmla="*/ 17280 h 93480"/>
                <a:gd name="connsiteX10" fmla="*/ 3246120 w 4389120"/>
                <a:gd name="connsiteY10" fmla="*/ 2040 h 93480"/>
                <a:gd name="connsiteX11" fmla="*/ 4389120 w 4389120"/>
                <a:gd name="connsiteY11" fmla="*/ 2040 h 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120" h="93480">
                  <a:moveTo>
                    <a:pt x="0" y="32520"/>
                  </a:moveTo>
                  <a:lnTo>
                    <a:pt x="533400" y="47760"/>
                  </a:lnTo>
                  <a:cubicBezTo>
                    <a:pt x="594516" y="50361"/>
                    <a:pt x="655581" y="55413"/>
                    <a:pt x="716280" y="63000"/>
                  </a:cubicBezTo>
                  <a:cubicBezTo>
                    <a:pt x="737064" y="65598"/>
                    <a:pt x="756456" y="75642"/>
                    <a:pt x="777240" y="78240"/>
                  </a:cubicBezTo>
                  <a:cubicBezTo>
                    <a:pt x="837939" y="85827"/>
                    <a:pt x="899160" y="88400"/>
                    <a:pt x="960120" y="93480"/>
                  </a:cubicBezTo>
                  <a:lnTo>
                    <a:pt x="1524000" y="78240"/>
                  </a:lnTo>
                  <a:cubicBezTo>
                    <a:pt x="1554867" y="76804"/>
                    <a:pt x="1584557" y="64029"/>
                    <a:pt x="1615440" y="63000"/>
                  </a:cubicBezTo>
                  <a:cubicBezTo>
                    <a:pt x="1889655" y="53860"/>
                    <a:pt x="2164080" y="52840"/>
                    <a:pt x="2438400" y="47760"/>
                  </a:cubicBezTo>
                  <a:lnTo>
                    <a:pt x="2727960" y="32520"/>
                  </a:lnTo>
                  <a:cubicBezTo>
                    <a:pt x="2860007" y="26651"/>
                    <a:pt x="2992250" y="25042"/>
                    <a:pt x="3124200" y="17280"/>
                  </a:cubicBezTo>
                  <a:cubicBezTo>
                    <a:pt x="3165086" y="14875"/>
                    <a:pt x="3205167" y="2533"/>
                    <a:pt x="3246120" y="2040"/>
                  </a:cubicBezTo>
                  <a:cubicBezTo>
                    <a:pt x="3627092" y="-2550"/>
                    <a:pt x="4008120" y="2040"/>
                    <a:pt x="4389120" y="204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E9884E5F-3DFC-4755-B08C-E62ABC48255D}"/>
                </a:ext>
              </a:extLst>
            </p:cNvPr>
            <p:cNvSpPr/>
            <p:nvPr/>
          </p:nvSpPr>
          <p:spPr>
            <a:xfrm>
              <a:off x="10281732" y="1830327"/>
              <a:ext cx="9284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Strong</a:t>
              </a:r>
            </a:p>
            <a:p>
              <a:pPr algn="just"/>
              <a:endParaRPr lang="en-US" altLang="ja-JP" b="1" dirty="0"/>
            </a:p>
            <a:p>
              <a:pPr algn="just"/>
              <a:endParaRPr lang="en-US" altLang="ja-JP" b="1" dirty="0"/>
            </a:p>
            <a:p>
              <a:pPr algn="just"/>
              <a:r>
                <a:rPr lang="en-US" altLang="ja-JP" b="1" dirty="0"/>
                <a:t>Weak</a:t>
              </a:r>
              <a:endParaRPr lang="ja-JP" altLang="en-US" b="1" dirty="0"/>
            </a:p>
          </p:txBody>
        </p: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DB2FF512-3407-4DA6-9A8E-CBD99777B8DA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01499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9FD2C375-EC61-4BF5-999D-76828D8048D0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83795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D201A942-282D-4497-BCF2-366717655B26}"/>
              </a:ext>
            </a:extLst>
          </p:cNvPr>
          <p:cNvSpPr/>
          <p:nvPr/>
        </p:nvSpPr>
        <p:spPr>
          <a:xfrm>
            <a:off x="7956336" y="1073713"/>
            <a:ext cx="2128862" cy="1910565"/>
          </a:xfrm>
          <a:prstGeom prst="mathMultipl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3333BC-F863-496E-9773-DCB767F9D58B}"/>
              </a:ext>
            </a:extLst>
          </p:cNvPr>
          <p:cNvSpPr txBox="1"/>
          <p:nvPr/>
        </p:nvSpPr>
        <p:spPr>
          <a:xfrm rot="20834818">
            <a:off x="1114567" y="5506231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honorific meaning</a:t>
            </a:r>
          </a:p>
          <a:p>
            <a:pPr algn="ctr"/>
            <a:r>
              <a:rPr kumimoji="1" lang="en-US" altLang="ja-JP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gone/attenuated!</a:t>
            </a:r>
            <a:endParaRPr kumimoji="1" lang="ja-JP" altLang="en-US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64C5945-6515-4968-9A99-45596B7179B9}"/>
              </a:ext>
            </a:extLst>
          </p:cNvPr>
          <p:cNvSpPr/>
          <p:nvPr/>
        </p:nvSpPr>
        <p:spPr>
          <a:xfrm>
            <a:off x="4099559" y="5669778"/>
            <a:ext cx="3345179" cy="11577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6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インク 24">
                <a:extLst>
                  <a:ext uri="{FF2B5EF4-FFF2-40B4-BE49-F238E27FC236}">
                    <a16:creationId xmlns:a16="http://schemas.microsoft.com/office/drawing/2014/main" id="{D1B2FAF0-2B84-4F9B-A35F-1D49DE981B1D}"/>
                  </a:ext>
                </a:extLst>
              </p14:cNvPr>
              <p14:cNvContentPartPr/>
              <p14:nvPr/>
            </p14:nvContentPartPr>
            <p14:xfrm rot="20619246">
              <a:off x="3190558" y="5876085"/>
              <a:ext cx="883919" cy="465761"/>
            </p14:xfrm>
          </p:contentPart>
        </mc:Choice>
        <mc:Fallback>
          <p:pic>
            <p:nvPicPr>
              <p:cNvPr id="25" name="インク 24">
                <a:extLst>
                  <a:ext uri="{FF2B5EF4-FFF2-40B4-BE49-F238E27FC236}">
                    <a16:creationId xmlns:a16="http://schemas.microsoft.com/office/drawing/2014/main" id="{D1B2FAF0-2B84-4F9B-A35F-1D49DE981B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0619246">
                <a:off x="3181560" y="5867093"/>
                <a:ext cx="901554" cy="483384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2E3E0BEA-652E-4941-9202-DFB742E4D9E7}"/>
              </a:ext>
            </a:extLst>
          </p:cNvPr>
          <p:cNvGrpSpPr/>
          <p:nvPr/>
        </p:nvGrpSpPr>
        <p:grpSpPr>
          <a:xfrm>
            <a:off x="8995460" y="4684621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846EC6B4-CAE2-4241-9256-49109346C746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846EC6B4-CAE2-4241-9256-49109346C7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57" name="インク 56">
                  <a:extLst>
                    <a:ext uri="{FF2B5EF4-FFF2-40B4-BE49-F238E27FC236}">
                      <a16:creationId xmlns:a16="http://schemas.microsoft.com/office/drawing/2014/main" id="{132DED79-5F9F-4B16-90BD-FFDA28F2890E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7" name="インク 56">
                  <a:extLst>
                    <a:ext uri="{FF2B5EF4-FFF2-40B4-BE49-F238E27FC236}">
                      <a16:creationId xmlns:a16="http://schemas.microsoft.com/office/drawing/2014/main" id="{132DED79-5F9F-4B16-90BD-FFDA28F289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79BE96D-EEA5-4FB4-A1BF-705524E30048}"/>
              </a:ext>
            </a:extLst>
          </p:cNvPr>
          <p:cNvGrpSpPr/>
          <p:nvPr/>
        </p:nvGrpSpPr>
        <p:grpSpPr>
          <a:xfrm rot="2034371" flipV="1">
            <a:off x="8863596" y="5043709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792D30E8-B11C-4A80-AC17-365A2E127F02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792D30E8-B11C-4A80-AC17-365A2E127F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4D40B03A-FE3C-442F-9DE5-4BE853F1FD98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4D40B03A-FE3C-442F-9DE5-4BE853F1FD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05DD7BE-59EA-47D0-9DA7-2A8D8368B910}"/>
              </a:ext>
            </a:extLst>
          </p:cNvPr>
          <p:cNvGrpSpPr/>
          <p:nvPr/>
        </p:nvGrpSpPr>
        <p:grpSpPr>
          <a:xfrm rot="3572899" flipV="1">
            <a:off x="8559433" y="5491400"/>
            <a:ext cx="1853442" cy="180457"/>
            <a:chOff x="6411999" y="1856138"/>
            <a:chExt cx="370688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62" name="インク 61">
                  <a:extLst>
                    <a:ext uri="{FF2B5EF4-FFF2-40B4-BE49-F238E27FC236}">
                      <a16:creationId xmlns:a16="http://schemas.microsoft.com/office/drawing/2014/main" id="{0C7572BC-1E1F-43B7-BE71-48171E513563}"/>
                    </a:ext>
                  </a:extLst>
                </p14:cNvPr>
                <p14:cNvContentPartPr/>
                <p14:nvPr/>
              </p14:nvContentPartPr>
              <p14:xfrm flipV="1">
                <a:off x="6411999" y="1931923"/>
                <a:ext cx="3671997" cy="89109"/>
              </p14:xfrm>
            </p:contentPart>
          </mc:Choice>
          <mc:Fallback xmlns="">
            <p:pic>
              <p:nvPicPr>
                <p:cNvPr id="62" name="インク 61">
                  <a:extLst>
                    <a:ext uri="{FF2B5EF4-FFF2-40B4-BE49-F238E27FC236}">
                      <a16:creationId xmlns:a16="http://schemas.microsoft.com/office/drawing/2014/main" id="{0C7572BC-1E1F-43B7-BE71-48171E5135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55119" y="1876493"/>
                  <a:ext cx="3785757" cy="199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63" name="インク 62">
                  <a:extLst>
                    <a:ext uri="{FF2B5EF4-FFF2-40B4-BE49-F238E27FC236}">
                      <a16:creationId xmlns:a16="http://schemas.microsoft.com/office/drawing/2014/main" id="{8853C9B9-620C-455E-AB4B-7A8B7D44BD43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3" name="インク 62">
                  <a:extLst>
                    <a:ext uri="{FF2B5EF4-FFF2-40B4-BE49-F238E27FC236}">
                      <a16:creationId xmlns:a16="http://schemas.microsoft.com/office/drawing/2014/main" id="{8853C9B9-620C-455E-AB4B-7A8B7D44BD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99CD76A-3D29-4A3D-ADDD-3124FDDF6612}"/>
              </a:ext>
            </a:extLst>
          </p:cNvPr>
          <p:cNvGrpSpPr/>
          <p:nvPr/>
        </p:nvGrpSpPr>
        <p:grpSpPr>
          <a:xfrm>
            <a:off x="9174893" y="4943437"/>
            <a:ext cx="493635" cy="895355"/>
            <a:chOff x="9063990" y="4998720"/>
            <a:chExt cx="493635" cy="895355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2085C376-2C2A-4F03-A7FC-D6E27B69B3C0}"/>
                </a:ext>
              </a:extLst>
            </p:cNvPr>
            <p:cNvSpPr/>
            <p:nvPr/>
          </p:nvSpPr>
          <p:spPr>
            <a:xfrm>
              <a:off x="9095859" y="4998720"/>
              <a:ext cx="354369" cy="781080"/>
            </a:xfrm>
            <a:custGeom>
              <a:avLst/>
              <a:gdLst>
                <a:gd name="connsiteX0" fmla="*/ 109101 w 354369"/>
                <a:gd name="connsiteY0" fmla="*/ 777240 h 781080"/>
                <a:gd name="connsiteX1" fmla="*/ 109101 w 354369"/>
                <a:gd name="connsiteY1" fmla="*/ 777240 h 781080"/>
                <a:gd name="connsiteX2" fmla="*/ 17661 w 354369"/>
                <a:gd name="connsiteY2" fmla="*/ 670560 h 781080"/>
                <a:gd name="connsiteX3" fmla="*/ 17661 w 354369"/>
                <a:gd name="connsiteY3" fmla="*/ 441960 h 781080"/>
                <a:gd name="connsiteX4" fmla="*/ 63381 w 354369"/>
                <a:gd name="connsiteY4" fmla="*/ 411480 h 781080"/>
                <a:gd name="connsiteX5" fmla="*/ 139581 w 354369"/>
                <a:gd name="connsiteY5" fmla="*/ 274320 h 781080"/>
                <a:gd name="connsiteX6" fmla="*/ 185301 w 354369"/>
                <a:gd name="connsiteY6" fmla="*/ 60960 h 781080"/>
                <a:gd name="connsiteX7" fmla="*/ 200541 w 354369"/>
                <a:gd name="connsiteY7" fmla="*/ 15240 h 781080"/>
                <a:gd name="connsiteX8" fmla="*/ 246261 w 354369"/>
                <a:gd name="connsiteY8" fmla="*/ 0 h 781080"/>
                <a:gd name="connsiteX9" fmla="*/ 307221 w 354369"/>
                <a:gd name="connsiteY9" fmla="*/ 15240 h 781080"/>
                <a:gd name="connsiteX10" fmla="*/ 352941 w 354369"/>
                <a:gd name="connsiteY10" fmla="*/ 106680 h 781080"/>
                <a:gd name="connsiteX11" fmla="*/ 337701 w 354369"/>
                <a:gd name="connsiteY11" fmla="*/ 335280 h 781080"/>
                <a:gd name="connsiteX12" fmla="*/ 246261 w 354369"/>
                <a:gd name="connsiteY12" fmla="*/ 365760 h 781080"/>
                <a:gd name="connsiteX13" fmla="*/ 246261 w 354369"/>
                <a:gd name="connsiteY13" fmla="*/ 624840 h 781080"/>
                <a:gd name="connsiteX14" fmla="*/ 261501 w 354369"/>
                <a:gd name="connsiteY14" fmla="*/ 670560 h 781080"/>
                <a:gd name="connsiteX15" fmla="*/ 307221 w 354369"/>
                <a:gd name="connsiteY15" fmla="*/ 762000 h 781080"/>
                <a:gd name="connsiteX16" fmla="*/ 109101 w 354369"/>
                <a:gd name="connsiteY16" fmla="*/ 777240 h 78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4369" h="781080">
                  <a:moveTo>
                    <a:pt x="109101" y="777240"/>
                  </a:moveTo>
                  <a:lnTo>
                    <a:pt x="109101" y="777240"/>
                  </a:lnTo>
                  <a:cubicBezTo>
                    <a:pt x="78621" y="741680"/>
                    <a:pt x="44519" y="708929"/>
                    <a:pt x="17661" y="670560"/>
                  </a:cubicBezTo>
                  <a:cubicBezTo>
                    <a:pt x="-20443" y="616125"/>
                    <a:pt x="14491" y="453053"/>
                    <a:pt x="17661" y="441960"/>
                  </a:cubicBezTo>
                  <a:cubicBezTo>
                    <a:pt x="22693" y="424349"/>
                    <a:pt x="48141" y="421640"/>
                    <a:pt x="63381" y="411480"/>
                  </a:cubicBezTo>
                  <a:cubicBezTo>
                    <a:pt x="133252" y="306674"/>
                    <a:pt x="112757" y="354793"/>
                    <a:pt x="139581" y="274320"/>
                  </a:cubicBezTo>
                  <a:cubicBezTo>
                    <a:pt x="158806" y="120519"/>
                    <a:pt x="141869" y="191255"/>
                    <a:pt x="185301" y="60960"/>
                  </a:cubicBezTo>
                  <a:cubicBezTo>
                    <a:pt x="190381" y="45720"/>
                    <a:pt x="185301" y="20320"/>
                    <a:pt x="200541" y="15240"/>
                  </a:cubicBezTo>
                  <a:lnTo>
                    <a:pt x="246261" y="0"/>
                  </a:lnTo>
                  <a:cubicBezTo>
                    <a:pt x="266581" y="5080"/>
                    <a:pt x="289793" y="3622"/>
                    <a:pt x="307221" y="15240"/>
                  </a:cubicBezTo>
                  <a:cubicBezTo>
                    <a:pt x="332544" y="32122"/>
                    <a:pt x="344248" y="80600"/>
                    <a:pt x="352941" y="106680"/>
                  </a:cubicBezTo>
                  <a:cubicBezTo>
                    <a:pt x="347861" y="182880"/>
                    <a:pt x="366779" y="264663"/>
                    <a:pt x="337701" y="335280"/>
                  </a:cubicBezTo>
                  <a:cubicBezTo>
                    <a:pt x="325468" y="364989"/>
                    <a:pt x="246261" y="365760"/>
                    <a:pt x="246261" y="365760"/>
                  </a:cubicBezTo>
                  <a:cubicBezTo>
                    <a:pt x="210239" y="473826"/>
                    <a:pt x="222040" y="418965"/>
                    <a:pt x="246261" y="624840"/>
                  </a:cubicBezTo>
                  <a:cubicBezTo>
                    <a:pt x="248138" y="640794"/>
                    <a:pt x="254317" y="656192"/>
                    <a:pt x="261501" y="670560"/>
                  </a:cubicBezTo>
                  <a:cubicBezTo>
                    <a:pt x="320587" y="788733"/>
                    <a:pt x="268915" y="647082"/>
                    <a:pt x="307221" y="762000"/>
                  </a:cubicBezTo>
                  <a:cubicBezTo>
                    <a:pt x="208489" y="794911"/>
                    <a:pt x="142121" y="774700"/>
                    <a:pt x="109101" y="7772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09045A2-9526-4025-897E-752B681BBF8B}"/>
                </a:ext>
              </a:extLst>
            </p:cNvPr>
            <p:cNvSpPr txBox="1"/>
            <p:nvPr/>
          </p:nvSpPr>
          <p:spPr>
            <a:xfrm>
              <a:off x="9177393" y="5007207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*</a:t>
              </a:r>
              <a:endParaRPr kumimoji="1" lang="ja-JP" altLang="en-US" sz="32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5520297-57D3-4A2C-A695-722BBBB55712}"/>
                </a:ext>
              </a:extLst>
            </p:cNvPr>
            <p:cNvSpPr txBox="1"/>
            <p:nvPr/>
          </p:nvSpPr>
          <p:spPr>
            <a:xfrm>
              <a:off x="9063990" y="5309300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*</a:t>
              </a:r>
              <a:endParaRPr kumimoji="1" lang="ja-JP" altLang="en-US" sz="3200" dirty="0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07F72B-A5CF-4797-B99C-DD229F1A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E339B5-57B2-4B5E-A2EF-13F323625A44}"/>
              </a:ext>
            </a:extLst>
          </p:cNvPr>
          <p:cNvSpPr txBox="1"/>
          <p:nvPr/>
        </p:nvSpPr>
        <p:spPr>
          <a:xfrm>
            <a:off x="6432363" y="3207066"/>
            <a:ext cx="583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c</a:t>
            </a:r>
            <a:r>
              <a:rPr kumimoji="1" lang="en-US" altLang="ja-JP" i="1" dirty="0"/>
              <a:t>f.</a:t>
            </a:r>
            <a:r>
              <a:rPr kumimoji="1" lang="en-US" altLang="ja-JP" dirty="0"/>
              <a:t> -</a:t>
            </a:r>
            <a:r>
              <a:rPr kumimoji="1" lang="en-US" altLang="ja-JP" i="1" dirty="0" err="1"/>
              <a:t>nasar</a:t>
            </a:r>
            <a:r>
              <a:rPr kumimoji="1" lang="en-US" altLang="ja-JP" i="1" dirty="0"/>
              <a:t>-e </a:t>
            </a:r>
            <a:r>
              <a:rPr kumimoji="1" lang="en-US" altLang="ja-JP" dirty="0"/>
              <a:t> was acceptable in Edo period Japanese.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56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8" grpId="0"/>
      <p:bldP spid="11" grpId="0"/>
      <p:bldP spid="27" grpId="0"/>
      <p:bldP spid="24" grpId="0"/>
      <p:bldP spid="5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2.3 Subject-honorifics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443107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Illocutionary force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Form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1089660" y="1018856"/>
            <a:ext cx="525018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dirty="0"/>
              <a:t>( Group 1 )</a:t>
            </a:r>
            <a:r>
              <a:rPr lang="en-US" altLang="ja-JP" sz="2400" dirty="0"/>
              <a:t> -</a:t>
            </a:r>
            <a:r>
              <a:rPr lang="en-US" altLang="ja-JP" sz="2400" i="1" dirty="0"/>
              <a:t>rare</a:t>
            </a:r>
            <a:r>
              <a:rPr lang="en-US" altLang="ja-JP" sz="2400" dirty="0"/>
              <a:t>, </a:t>
            </a:r>
            <a:r>
              <a:rPr lang="en-US" altLang="ja-JP" sz="2400" i="1" dirty="0"/>
              <a:t>o</a:t>
            </a:r>
            <a:r>
              <a:rPr lang="en-US" altLang="ja-JP" sz="2400" dirty="0"/>
              <a:t>-…</a:t>
            </a:r>
            <a:r>
              <a:rPr lang="en-US" altLang="ja-JP" sz="2400" i="1" dirty="0"/>
              <a:t>-</a:t>
            </a:r>
            <a:r>
              <a:rPr lang="en-US" altLang="ja-JP" sz="2400" i="1" dirty="0" err="1"/>
              <a:t>ni</a:t>
            </a:r>
            <a:r>
              <a:rPr lang="en-US" altLang="ja-JP" sz="2400" i="1" dirty="0"/>
              <a:t> </a:t>
            </a:r>
            <a:r>
              <a:rPr lang="en-US" altLang="ja-JP" sz="2400" i="1" dirty="0" err="1"/>
              <a:t>nar</a:t>
            </a:r>
            <a:r>
              <a:rPr lang="en-US" altLang="ja-JP" sz="2400" i="1" dirty="0"/>
              <a:t>-</a:t>
            </a:r>
            <a:endParaRPr lang="en-US" altLang="ja-JP" sz="2400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dirty="0"/>
              <a:t>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i="1" dirty="0"/>
              <a:t>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	</a:t>
            </a:r>
            <a:r>
              <a:rPr lang="en-US" altLang="ja-JP" sz="2400" dirty="0"/>
              <a:t>(C) Bare form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B5611C2-AE7F-4D16-8838-B58A816417AB}"/>
              </a:ext>
            </a:extLst>
          </p:cNvPr>
          <p:cNvSpPr/>
          <p:nvPr/>
        </p:nvSpPr>
        <p:spPr>
          <a:xfrm>
            <a:off x="723900" y="4949980"/>
            <a:ext cx="8610600" cy="48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</a:t>
            </a:r>
            <a:r>
              <a:rPr lang="en-US" altLang="ja-JP" sz="2000" dirty="0"/>
              <a:t>COMMAND</a:t>
            </a:r>
            <a:r>
              <a:rPr lang="en-US" altLang="ja-JP" sz="2400" dirty="0"/>
              <a:t> only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7A9222C-5A6A-4C14-BF25-30BC093CACE4}"/>
              </a:ext>
            </a:extLst>
          </p:cNvPr>
          <p:cNvSpPr txBox="1"/>
          <p:nvPr/>
        </p:nvSpPr>
        <p:spPr>
          <a:xfrm>
            <a:off x="7574280" y="4521313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C43D371-E1DE-4E99-83F3-5929038904CF}"/>
              </a:ext>
            </a:extLst>
          </p:cNvPr>
          <p:cNvSpPr txBox="1"/>
          <p:nvPr/>
        </p:nvSpPr>
        <p:spPr>
          <a:xfrm>
            <a:off x="10058399" y="4518293"/>
            <a:ext cx="1555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</a:p>
        </p:txBody>
      </p:sp>
      <p:pic>
        <p:nvPicPr>
          <p:cNvPr id="10" name="図 9" descr="赤 が含まれている画像&#10;&#10;自動的に生成された説明">
            <a:extLst>
              <a:ext uri="{FF2B5EF4-FFF2-40B4-BE49-F238E27FC236}">
                <a16:creationId xmlns:a16="http://schemas.microsoft.com/office/drawing/2014/main" id="{75776EF2-6A88-447F-8870-963B0BF9F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8" y="4546646"/>
            <a:ext cx="3560712" cy="69446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630E2B-15F9-4956-A38C-73E183D05939}"/>
              </a:ext>
            </a:extLst>
          </p:cNvPr>
          <p:cNvSpPr/>
          <p:nvPr/>
        </p:nvSpPr>
        <p:spPr>
          <a:xfrm>
            <a:off x="4328161" y="5289349"/>
            <a:ext cx="32223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‘(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Help me!;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the speaker thinks that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addressee is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subordinate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to the speaker.’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9351DB1-745E-4274-9E0B-F7AF5F8C9AD4}"/>
              </a:ext>
            </a:extLst>
          </p:cNvPr>
          <p:cNvSpPr/>
          <p:nvPr/>
        </p:nvSpPr>
        <p:spPr>
          <a:xfrm>
            <a:off x="1089660" y="2732939"/>
            <a:ext cx="525018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dirty="0"/>
              <a:t>( Group 2 )</a:t>
            </a:r>
            <a:r>
              <a:rPr lang="en-US" altLang="ja-JP" sz="2400" dirty="0"/>
              <a:t> -</a:t>
            </a:r>
            <a:r>
              <a:rPr lang="en-US" altLang="ja-JP" sz="2400" i="1" dirty="0" err="1"/>
              <a:t>nasar</a:t>
            </a:r>
            <a:endParaRPr lang="en-US" altLang="ja-JP" sz="2400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dirty="0"/>
              <a:t>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i="1" dirty="0"/>
              <a:t>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	</a:t>
            </a:r>
            <a:r>
              <a:rPr lang="en-US" altLang="ja-JP" sz="2400" dirty="0"/>
              <a:t>(C) Bare form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3333BC-F863-496E-9773-DCB767F9D58B}"/>
              </a:ext>
            </a:extLst>
          </p:cNvPr>
          <p:cNvSpPr txBox="1"/>
          <p:nvPr/>
        </p:nvSpPr>
        <p:spPr>
          <a:xfrm rot="20834818">
            <a:off x="1114567" y="5506231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honorific meaning</a:t>
            </a:r>
          </a:p>
          <a:p>
            <a:pPr algn="ctr"/>
            <a:r>
              <a:rPr kumimoji="1" lang="en-US" altLang="ja-JP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gone/attenuated!</a:t>
            </a:r>
            <a:endParaRPr kumimoji="1" lang="ja-JP" altLang="en-US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64C5945-6515-4968-9A99-45596B7179B9}"/>
              </a:ext>
            </a:extLst>
          </p:cNvPr>
          <p:cNvSpPr/>
          <p:nvPr/>
        </p:nvSpPr>
        <p:spPr>
          <a:xfrm>
            <a:off x="4099559" y="5669778"/>
            <a:ext cx="3345179" cy="11577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6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インク 24">
                <a:extLst>
                  <a:ext uri="{FF2B5EF4-FFF2-40B4-BE49-F238E27FC236}">
                    <a16:creationId xmlns:a16="http://schemas.microsoft.com/office/drawing/2014/main" id="{D1B2FAF0-2B84-4F9B-A35F-1D49DE981B1D}"/>
                  </a:ext>
                </a:extLst>
              </p14:cNvPr>
              <p14:cNvContentPartPr/>
              <p14:nvPr/>
            </p14:nvContentPartPr>
            <p14:xfrm rot="20619246">
              <a:off x="3190558" y="5876085"/>
              <a:ext cx="883919" cy="465761"/>
            </p14:xfrm>
          </p:contentPart>
        </mc:Choice>
        <mc:Fallback>
          <p:pic>
            <p:nvPicPr>
              <p:cNvPr id="25" name="インク 24">
                <a:extLst>
                  <a:ext uri="{FF2B5EF4-FFF2-40B4-BE49-F238E27FC236}">
                    <a16:creationId xmlns:a16="http://schemas.microsoft.com/office/drawing/2014/main" id="{D1B2FAF0-2B84-4F9B-A35F-1D49DE981B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20619246">
                <a:off x="3181560" y="5867093"/>
                <a:ext cx="901554" cy="483384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2E3E0BEA-652E-4941-9202-DFB742E4D9E7}"/>
              </a:ext>
            </a:extLst>
          </p:cNvPr>
          <p:cNvGrpSpPr/>
          <p:nvPr/>
        </p:nvGrpSpPr>
        <p:grpSpPr>
          <a:xfrm>
            <a:off x="8995460" y="4684621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846EC6B4-CAE2-4241-9256-49109346C746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846EC6B4-CAE2-4241-9256-49109346C7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57" name="インク 56">
                  <a:extLst>
                    <a:ext uri="{FF2B5EF4-FFF2-40B4-BE49-F238E27FC236}">
                      <a16:creationId xmlns:a16="http://schemas.microsoft.com/office/drawing/2014/main" id="{132DED79-5F9F-4B16-90BD-FFDA28F2890E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7" name="インク 56">
                  <a:extLst>
                    <a:ext uri="{FF2B5EF4-FFF2-40B4-BE49-F238E27FC236}">
                      <a16:creationId xmlns:a16="http://schemas.microsoft.com/office/drawing/2014/main" id="{132DED79-5F9F-4B16-90BD-FFDA28F289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79BE96D-EEA5-4FB4-A1BF-705524E30048}"/>
              </a:ext>
            </a:extLst>
          </p:cNvPr>
          <p:cNvGrpSpPr/>
          <p:nvPr/>
        </p:nvGrpSpPr>
        <p:grpSpPr>
          <a:xfrm rot="2034371" flipV="1">
            <a:off x="8863596" y="5043709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792D30E8-B11C-4A80-AC17-365A2E127F02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792D30E8-B11C-4A80-AC17-365A2E127F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4D40B03A-FE3C-442F-9DE5-4BE853F1FD98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4D40B03A-FE3C-442F-9DE5-4BE853F1FD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05DD7BE-59EA-47D0-9DA7-2A8D8368B910}"/>
              </a:ext>
            </a:extLst>
          </p:cNvPr>
          <p:cNvGrpSpPr/>
          <p:nvPr/>
        </p:nvGrpSpPr>
        <p:grpSpPr>
          <a:xfrm rot="3572899" flipV="1">
            <a:off x="8559433" y="5491400"/>
            <a:ext cx="1853442" cy="180457"/>
            <a:chOff x="6411999" y="1856138"/>
            <a:chExt cx="370688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62" name="インク 61">
                  <a:extLst>
                    <a:ext uri="{FF2B5EF4-FFF2-40B4-BE49-F238E27FC236}">
                      <a16:creationId xmlns:a16="http://schemas.microsoft.com/office/drawing/2014/main" id="{0C7572BC-1E1F-43B7-BE71-48171E513563}"/>
                    </a:ext>
                  </a:extLst>
                </p14:cNvPr>
                <p14:cNvContentPartPr/>
                <p14:nvPr/>
              </p14:nvContentPartPr>
              <p14:xfrm flipV="1">
                <a:off x="6411999" y="1931923"/>
                <a:ext cx="3671997" cy="89109"/>
              </p14:xfrm>
            </p:contentPart>
          </mc:Choice>
          <mc:Fallback xmlns="">
            <p:pic>
              <p:nvPicPr>
                <p:cNvPr id="62" name="インク 61">
                  <a:extLst>
                    <a:ext uri="{FF2B5EF4-FFF2-40B4-BE49-F238E27FC236}">
                      <a16:creationId xmlns:a16="http://schemas.microsoft.com/office/drawing/2014/main" id="{0C7572BC-1E1F-43B7-BE71-48171E5135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55119" y="1876493"/>
                  <a:ext cx="3785757" cy="199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63" name="インク 62">
                  <a:extLst>
                    <a:ext uri="{FF2B5EF4-FFF2-40B4-BE49-F238E27FC236}">
                      <a16:creationId xmlns:a16="http://schemas.microsoft.com/office/drawing/2014/main" id="{8853C9B9-620C-455E-AB4B-7A8B7D44BD43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3" name="インク 62">
                  <a:extLst>
                    <a:ext uri="{FF2B5EF4-FFF2-40B4-BE49-F238E27FC236}">
                      <a16:creationId xmlns:a16="http://schemas.microsoft.com/office/drawing/2014/main" id="{8853C9B9-620C-455E-AB4B-7A8B7D44BD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99CD76A-3D29-4A3D-ADDD-3124FDDF6612}"/>
              </a:ext>
            </a:extLst>
          </p:cNvPr>
          <p:cNvGrpSpPr/>
          <p:nvPr/>
        </p:nvGrpSpPr>
        <p:grpSpPr>
          <a:xfrm>
            <a:off x="9174893" y="4943437"/>
            <a:ext cx="493635" cy="895355"/>
            <a:chOff x="9063990" y="4998720"/>
            <a:chExt cx="493635" cy="895355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2085C376-2C2A-4F03-A7FC-D6E27B69B3C0}"/>
                </a:ext>
              </a:extLst>
            </p:cNvPr>
            <p:cNvSpPr/>
            <p:nvPr/>
          </p:nvSpPr>
          <p:spPr>
            <a:xfrm>
              <a:off x="9095859" y="4998720"/>
              <a:ext cx="354369" cy="781080"/>
            </a:xfrm>
            <a:custGeom>
              <a:avLst/>
              <a:gdLst>
                <a:gd name="connsiteX0" fmla="*/ 109101 w 354369"/>
                <a:gd name="connsiteY0" fmla="*/ 777240 h 781080"/>
                <a:gd name="connsiteX1" fmla="*/ 109101 w 354369"/>
                <a:gd name="connsiteY1" fmla="*/ 777240 h 781080"/>
                <a:gd name="connsiteX2" fmla="*/ 17661 w 354369"/>
                <a:gd name="connsiteY2" fmla="*/ 670560 h 781080"/>
                <a:gd name="connsiteX3" fmla="*/ 17661 w 354369"/>
                <a:gd name="connsiteY3" fmla="*/ 441960 h 781080"/>
                <a:gd name="connsiteX4" fmla="*/ 63381 w 354369"/>
                <a:gd name="connsiteY4" fmla="*/ 411480 h 781080"/>
                <a:gd name="connsiteX5" fmla="*/ 139581 w 354369"/>
                <a:gd name="connsiteY5" fmla="*/ 274320 h 781080"/>
                <a:gd name="connsiteX6" fmla="*/ 185301 w 354369"/>
                <a:gd name="connsiteY6" fmla="*/ 60960 h 781080"/>
                <a:gd name="connsiteX7" fmla="*/ 200541 w 354369"/>
                <a:gd name="connsiteY7" fmla="*/ 15240 h 781080"/>
                <a:gd name="connsiteX8" fmla="*/ 246261 w 354369"/>
                <a:gd name="connsiteY8" fmla="*/ 0 h 781080"/>
                <a:gd name="connsiteX9" fmla="*/ 307221 w 354369"/>
                <a:gd name="connsiteY9" fmla="*/ 15240 h 781080"/>
                <a:gd name="connsiteX10" fmla="*/ 352941 w 354369"/>
                <a:gd name="connsiteY10" fmla="*/ 106680 h 781080"/>
                <a:gd name="connsiteX11" fmla="*/ 337701 w 354369"/>
                <a:gd name="connsiteY11" fmla="*/ 335280 h 781080"/>
                <a:gd name="connsiteX12" fmla="*/ 246261 w 354369"/>
                <a:gd name="connsiteY12" fmla="*/ 365760 h 781080"/>
                <a:gd name="connsiteX13" fmla="*/ 246261 w 354369"/>
                <a:gd name="connsiteY13" fmla="*/ 624840 h 781080"/>
                <a:gd name="connsiteX14" fmla="*/ 261501 w 354369"/>
                <a:gd name="connsiteY14" fmla="*/ 670560 h 781080"/>
                <a:gd name="connsiteX15" fmla="*/ 307221 w 354369"/>
                <a:gd name="connsiteY15" fmla="*/ 762000 h 781080"/>
                <a:gd name="connsiteX16" fmla="*/ 109101 w 354369"/>
                <a:gd name="connsiteY16" fmla="*/ 777240 h 78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4369" h="781080">
                  <a:moveTo>
                    <a:pt x="109101" y="777240"/>
                  </a:moveTo>
                  <a:lnTo>
                    <a:pt x="109101" y="777240"/>
                  </a:lnTo>
                  <a:cubicBezTo>
                    <a:pt x="78621" y="741680"/>
                    <a:pt x="44519" y="708929"/>
                    <a:pt x="17661" y="670560"/>
                  </a:cubicBezTo>
                  <a:cubicBezTo>
                    <a:pt x="-20443" y="616125"/>
                    <a:pt x="14491" y="453053"/>
                    <a:pt x="17661" y="441960"/>
                  </a:cubicBezTo>
                  <a:cubicBezTo>
                    <a:pt x="22693" y="424349"/>
                    <a:pt x="48141" y="421640"/>
                    <a:pt x="63381" y="411480"/>
                  </a:cubicBezTo>
                  <a:cubicBezTo>
                    <a:pt x="133252" y="306674"/>
                    <a:pt x="112757" y="354793"/>
                    <a:pt x="139581" y="274320"/>
                  </a:cubicBezTo>
                  <a:cubicBezTo>
                    <a:pt x="158806" y="120519"/>
                    <a:pt x="141869" y="191255"/>
                    <a:pt x="185301" y="60960"/>
                  </a:cubicBezTo>
                  <a:cubicBezTo>
                    <a:pt x="190381" y="45720"/>
                    <a:pt x="185301" y="20320"/>
                    <a:pt x="200541" y="15240"/>
                  </a:cubicBezTo>
                  <a:lnTo>
                    <a:pt x="246261" y="0"/>
                  </a:lnTo>
                  <a:cubicBezTo>
                    <a:pt x="266581" y="5080"/>
                    <a:pt x="289793" y="3622"/>
                    <a:pt x="307221" y="15240"/>
                  </a:cubicBezTo>
                  <a:cubicBezTo>
                    <a:pt x="332544" y="32122"/>
                    <a:pt x="344248" y="80600"/>
                    <a:pt x="352941" y="106680"/>
                  </a:cubicBezTo>
                  <a:cubicBezTo>
                    <a:pt x="347861" y="182880"/>
                    <a:pt x="366779" y="264663"/>
                    <a:pt x="337701" y="335280"/>
                  </a:cubicBezTo>
                  <a:cubicBezTo>
                    <a:pt x="325468" y="364989"/>
                    <a:pt x="246261" y="365760"/>
                    <a:pt x="246261" y="365760"/>
                  </a:cubicBezTo>
                  <a:cubicBezTo>
                    <a:pt x="210239" y="473826"/>
                    <a:pt x="222040" y="418965"/>
                    <a:pt x="246261" y="624840"/>
                  </a:cubicBezTo>
                  <a:cubicBezTo>
                    <a:pt x="248138" y="640794"/>
                    <a:pt x="254317" y="656192"/>
                    <a:pt x="261501" y="670560"/>
                  </a:cubicBezTo>
                  <a:cubicBezTo>
                    <a:pt x="320587" y="788733"/>
                    <a:pt x="268915" y="647082"/>
                    <a:pt x="307221" y="762000"/>
                  </a:cubicBezTo>
                  <a:cubicBezTo>
                    <a:pt x="208489" y="794911"/>
                    <a:pt x="142121" y="774700"/>
                    <a:pt x="109101" y="7772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09045A2-9526-4025-897E-752B681BBF8B}"/>
                </a:ext>
              </a:extLst>
            </p:cNvPr>
            <p:cNvSpPr txBox="1"/>
            <p:nvPr/>
          </p:nvSpPr>
          <p:spPr>
            <a:xfrm>
              <a:off x="9177393" y="5007207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*</a:t>
              </a:r>
              <a:endParaRPr kumimoji="1" lang="ja-JP" altLang="en-US" sz="32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5520297-57D3-4A2C-A695-722BBBB55712}"/>
                </a:ext>
              </a:extLst>
            </p:cNvPr>
            <p:cNvSpPr txBox="1"/>
            <p:nvPr/>
          </p:nvSpPr>
          <p:spPr>
            <a:xfrm>
              <a:off x="9063990" y="5309300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*</a:t>
              </a:r>
              <a:endParaRPr kumimoji="1" lang="ja-JP" altLang="en-US" sz="3200" dirty="0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07F72B-A5CF-4797-B99C-DD229F1A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E339B5-57B2-4B5E-A2EF-13F323625A44}"/>
              </a:ext>
            </a:extLst>
          </p:cNvPr>
          <p:cNvSpPr txBox="1"/>
          <p:nvPr/>
        </p:nvSpPr>
        <p:spPr>
          <a:xfrm>
            <a:off x="6432363" y="3207066"/>
            <a:ext cx="583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c</a:t>
            </a:r>
            <a:r>
              <a:rPr kumimoji="1" lang="en-US" altLang="ja-JP" i="1" dirty="0"/>
              <a:t>f.</a:t>
            </a:r>
            <a:r>
              <a:rPr kumimoji="1" lang="en-US" altLang="ja-JP" dirty="0"/>
              <a:t> -</a:t>
            </a:r>
            <a:r>
              <a:rPr kumimoji="1" lang="en-US" altLang="ja-JP" i="1" dirty="0" err="1"/>
              <a:t>nasar</a:t>
            </a:r>
            <a:r>
              <a:rPr kumimoji="1" lang="en-US" altLang="ja-JP" i="1" dirty="0"/>
              <a:t>-e </a:t>
            </a:r>
            <a:r>
              <a:rPr kumimoji="1" lang="en-US" altLang="ja-JP" dirty="0"/>
              <a:t> was acceptable in Edo period Japanese.</a:t>
            </a:r>
            <a:endParaRPr kumimoji="1" lang="ja-JP" altLang="en-US" dirty="0"/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F1085870-7863-4547-A2D3-3D3E6B18B3EC}"/>
              </a:ext>
            </a:extLst>
          </p:cNvPr>
          <p:cNvGrpSpPr/>
          <p:nvPr/>
        </p:nvGrpSpPr>
        <p:grpSpPr>
          <a:xfrm>
            <a:off x="6553200" y="1082040"/>
            <a:ext cx="5021580" cy="2026959"/>
            <a:chOff x="6553200" y="1082040"/>
            <a:chExt cx="5021580" cy="2026959"/>
          </a:xfrm>
        </p:grpSpPr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886B4F6F-8835-4436-91F4-908F68453C02}"/>
                </a:ext>
              </a:extLst>
            </p:cNvPr>
            <p:cNvSpPr/>
            <p:nvPr/>
          </p:nvSpPr>
          <p:spPr>
            <a:xfrm>
              <a:off x="6553200" y="1082040"/>
              <a:ext cx="5021580" cy="2026959"/>
            </a:xfrm>
            <a:custGeom>
              <a:avLst/>
              <a:gdLst>
                <a:gd name="connsiteX0" fmla="*/ 0 w 5021580"/>
                <a:gd name="connsiteY0" fmla="*/ 0 h 2026959"/>
                <a:gd name="connsiteX1" fmla="*/ 527266 w 5021580"/>
                <a:gd name="connsiteY1" fmla="*/ 0 h 2026959"/>
                <a:gd name="connsiteX2" fmla="*/ 1004316 w 5021580"/>
                <a:gd name="connsiteY2" fmla="*/ 0 h 2026959"/>
                <a:gd name="connsiteX3" fmla="*/ 1581798 w 5021580"/>
                <a:gd name="connsiteY3" fmla="*/ 0 h 2026959"/>
                <a:gd name="connsiteX4" fmla="*/ 2109064 w 5021580"/>
                <a:gd name="connsiteY4" fmla="*/ 0 h 2026959"/>
                <a:gd name="connsiteX5" fmla="*/ 2686545 w 5021580"/>
                <a:gd name="connsiteY5" fmla="*/ 0 h 2026959"/>
                <a:gd name="connsiteX6" fmla="*/ 3314243 w 5021580"/>
                <a:gd name="connsiteY6" fmla="*/ 0 h 2026959"/>
                <a:gd name="connsiteX7" fmla="*/ 3941940 w 5021580"/>
                <a:gd name="connsiteY7" fmla="*/ 0 h 2026959"/>
                <a:gd name="connsiteX8" fmla="*/ 4418990 w 5021580"/>
                <a:gd name="connsiteY8" fmla="*/ 0 h 2026959"/>
                <a:gd name="connsiteX9" fmla="*/ 5021580 w 5021580"/>
                <a:gd name="connsiteY9" fmla="*/ 0 h 2026959"/>
                <a:gd name="connsiteX10" fmla="*/ 5021580 w 5021580"/>
                <a:gd name="connsiteY10" fmla="*/ 655383 h 2026959"/>
                <a:gd name="connsiteX11" fmla="*/ 5021580 w 5021580"/>
                <a:gd name="connsiteY11" fmla="*/ 1310767 h 2026959"/>
                <a:gd name="connsiteX12" fmla="*/ 5021580 w 5021580"/>
                <a:gd name="connsiteY12" fmla="*/ 2026959 h 2026959"/>
                <a:gd name="connsiteX13" fmla="*/ 4444098 w 5021580"/>
                <a:gd name="connsiteY13" fmla="*/ 2026959 h 2026959"/>
                <a:gd name="connsiteX14" fmla="*/ 3967048 w 5021580"/>
                <a:gd name="connsiteY14" fmla="*/ 2026959 h 2026959"/>
                <a:gd name="connsiteX15" fmla="*/ 3289135 w 5021580"/>
                <a:gd name="connsiteY15" fmla="*/ 2026959 h 2026959"/>
                <a:gd name="connsiteX16" fmla="*/ 2761869 w 5021580"/>
                <a:gd name="connsiteY16" fmla="*/ 2026959 h 2026959"/>
                <a:gd name="connsiteX17" fmla="*/ 2083956 w 5021580"/>
                <a:gd name="connsiteY17" fmla="*/ 2026959 h 2026959"/>
                <a:gd name="connsiteX18" fmla="*/ 1456258 w 5021580"/>
                <a:gd name="connsiteY18" fmla="*/ 2026959 h 2026959"/>
                <a:gd name="connsiteX19" fmla="*/ 928992 w 5021580"/>
                <a:gd name="connsiteY19" fmla="*/ 2026959 h 2026959"/>
                <a:gd name="connsiteX20" fmla="*/ 0 w 5021580"/>
                <a:gd name="connsiteY20" fmla="*/ 2026959 h 2026959"/>
                <a:gd name="connsiteX21" fmla="*/ 0 w 5021580"/>
                <a:gd name="connsiteY21" fmla="*/ 1331036 h 2026959"/>
                <a:gd name="connsiteX22" fmla="*/ 0 w 5021580"/>
                <a:gd name="connsiteY22" fmla="*/ 716192 h 2026959"/>
                <a:gd name="connsiteX23" fmla="*/ 0 w 5021580"/>
                <a:gd name="connsiteY23" fmla="*/ 0 h 202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21580" h="2026959" fill="none" extrusionOk="0">
                  <a:moveTo>
                    <a:pt x="0" y="0"/>
                  </a:moveTo>
                  <a:cubicBezTo>
                    <a:pt x="133552" y="23694"/>
                    <a:pt x="331701" y="-4546"/>
                    <a:pt x="527266" y="0"/>
                  </a:cubicBezTo>
                  <a:cubicBezTo>
                    <a:pt x="722831" y="4546"/>
                    <a:pt x="810376" y="-7980"/>
                    <a:pt x="1004316" y="0"/>
                  </a:cubicBezTo>
                  <a:cubicBezTo>
                    <a:pt x="1198256" y="7980"/>
                    <a:pt x="1352977" y="-28687"/>
                    <a:pt x="1581798" y="0"/>
                  </a:cubicBezTo>
                  <a:cubicBezTo>
                    <a:pt x="1810619" y="28687"/>
                    <a:pt x="1974746" y="-8319"/>
                    <a:pt x="2109064" y="0"/>
                  </a:cubicBezTo>
                  <a:cubicBezTo>
                    <a:pt x="2243382" y="8319"/>
                    <a:pt x="2568808" y="-11729"/>
                    <a:pt x="2686545" y="0"/>
                  </a:cubicBezTo>
                  <a:cubicBezTo>
                    <a:pt x="2804282" y="11729"/>
                    <a:pt x="3003574" y="9611"/>
                    <a:pt x="3314243" y="0"/>
                  </a:cubicBezTo>
                  <a:cubicBezTo>
                    <a:pt x="3624912" y="-9611"/>
                    <a:pt x="3716582" y="1247"/>
                    <a:pt x="3941940" y="0"/>
                  </a:cubicBezTo>
                  <a:cubicBezTo>
                    <a:pt x="4167298" y="-1247"/>
                    <a:pt x="4263733" y="12215"/>
                    <a:pt x="4418990" y="0"/>
                  </a:cubicBezTo>
                  <a:cubicBezTo>
                    <a:pt x="4574247" y="-12215"/>
                    <a:pt x="4890373" y="17410"/>
                    <a:pt x="5021580" y="0"/>
                  </a:cubicBezTo>
                  <a:cubicBezTo>
                    <a:pt x="5037495" y="292867"/>
                    <a:pt x="5048693" y="372453"/>
                    <a:pt x="5021580" y="655383"/>
                  </a:cubicBezTo>
                  <a:cubicBezTo>
                    <a:pt x="4994467" y="938313"/>
                    <a:pt x="5038146" y="1064165"/>
                    <a:pt x="5021580" y="1310767"/>
                  </a:cubicBezTo>
                  <a:cubicBezTo>
                    <a:pt x="5005014" y="1557369"/>
                    <a:pt x="5016735" y="1762045"/>
                    <a:pt x="5021580" y="2026959"/>
                  </a:cubicBezTo>
                  <a:cubicBezTo>
                    <a:pt x="4747432" y="2001096"/>
                    <a:pt x="4632295" y="2028966"/>
                    <a:pt x="4444098" y="2026959"/>
                  </a:cubicBezTo>
                  <a:cubicBezTo>
                    <a:pt x="4255901" y="2024952"/>
                    <a:pt x="4090725" y="2030669"/>
                    <a:pt x="3967048" y="2026959"/>
                  </a:cubicBezTo>
                  <a:cubicBezTo>
                    <a:pt x="3843371" y="2023250"/>
                    <a:pt x="3507222" y="2005084"/>
                    <a:pt x="3289135" y="2026959"/>
                  </a:cubicBezTo>
                  <a:cubicBezTo>
                    <a:pt x="3071048" y="2048834"/>
                    <a:pt x="2912200" y="2026040"/>
                    <a:pt x="2761869" y="2026959"/>
                  </a:cubicBezTo>
                  <a:cubicBezTo>
                    <a:pt x="2611538" y="2027878"/>
                    <a:pt x="2363173" y="2003279"/>
                    <a:pt x="2083956" y="2026959"/>
                  </a:cubicBezTo>
                  <a:cubicBezTo>
                    <a:pt x="1804739" y="2050639"/>
                    <a:pt x="1665706" y="2044720"/>
                    <a:pt x="1456258" y="2026959"/>
                  </a:cubicBezTo>
                  <a:cubicBezTo>
                    <a:pt x="1246810" y="2009198"/>
                    <a:pt x="1079551" y="2051538"/>
                    <a:pt x="928992" y="2026959"/>
                  </a:cubicBezTo>
                  <a:cubicBezTo>
                    <a:pt x="778433" y="2002380"/>
                    <a:pt x="310663" y="2008847"/>
                    <a:pt x="0" y="2026959"/>
                  </a:cubicBezTo>
                  <a:cubicBezTo>
                    <a:pt x="22481" y="1801011"/>
                    <a:pt x="20769" y="1568015"/>
                    <a:pt x="0" y="1331036"/>
                  </a:cubicBezTo>
                  <a:cubicBezTo>
                    <a:pt x="-20769" y="1094057"/>
                    <a:pt x="17027" y="924578"/>
                    <a:pt x="0" y="716192"/>
                  </a:cubicBezTo>
                  <a:cubicBezTo>
                    <a:pt x="-17027" y="507806"/>
                    <a:pt x="13323" y="192765"/>
                    <a:pt x="0" y="0"/>
                  </a:cubicBezTo>
                  <a:close/>
                </a:path>
                <a:path w="5021580" h="2026959" stroke="0" extrusionOk="0">
                  <a:moveTo>
                    <a:pt x="0" y="0"/>
                  </a:moveTo>
                  <a:cubicBezTo>
                    <a:pt x="211730" y="9065"/>
                    <a:pt x="362311" y="-32184"/>
                    <a:pt x="677913" y="0"/>
                  </a:cubicBezTo>
                  <a:cubicBezTo>
                    <a:pt x="993515" y="32184"/>
                    <a:pt x="1026537" y="3893"/>
                    <a:pt x="1154963" y="0"/>
                  </a:cubicBezTo>
                  <a:cubicBezTo>
                    <a:pt x="1283389" y="-3893"/>
                    <a:pt x="1690580" y="13042"/>
                    <a:pt x="1883093" y="0"/>
                  </a:cubicBezTo>
                  <a:cubicBezTo>
                    <a:pt x="2075606" y="-13042"/>
                    <a:pt x="2330694" y="-14499"/>
                    <a:pt x="2561006" y="0"/>
                  </a:cubicBezTo>
                  <a:cubicBezTo>
                    <a:pt x="2791318" y="14499"/>
                    <a:pt x="2946374" y="14664"/>
                    <a:pt x="3289135" y="0"/>
                  </a:cubicBezTo>
                  <a:cubicBezTo>
                    <a:pt x="3631896" y="-14664"/>
                    <a:pt x="3776640" y="28639"/>
                    <a:pt x="3967048" y="0"/>
                  </a:cubicBezTo>
                  <a:cubicBezTo>
                    <a:pt x="4157456" y="-28639"/>
                    <a:pt x="4793188" y="-30726"/>
                    <a:pt x="5021580" y="0"/>
                  </a:cubicBezTo>
                  <a:cubicBezTo>
                    <a:pt x="5019087" y="176120"/>
                    <a:pt x="5047705" y="399909"/>
                    <a:pt x="5021580" y="635114"/>
                  </a:cubicBezTo>
                  <a:cubicBezTo>
                    <a:pt x="4995455" y="870319"/>
                    <a:pt x="5041347" y="1030915"/>
                    <a:pt x="5021580" y="1290497"/>
                  </a:cubicBezTo>
                  <a:cubicBezTo>
                    <a:pt x="5001813" y="1550079"/>
                    <a:pt x="5048780" y="1811002"/>
                    <a:pt x="5021580" y="2026959"/>
                  </a:cubicBezTo>
                  <a:cubicBezTo>
                    <a:pt x="4879979" y="2007202"/>
                    <a:pt x="4707312" y="2035938"/>
                    <a:pt x="4494314" y="2026959"/>
                  </a:cubicBezTo>
                  <a:cubicBezTo>
                    <a:pt x="4281316" y="2017980"/>
                    <a:pt x="4170180" y="2038851"/>
                    <a:pt x="3916832" y="2026959"/>
                  </a:cubicBezTo>
                  <a:cubicBezTo>
                    <a:pt x="3663484" y="2015067"/>
                    <a:pt x="3465321" y="2048214"/>
                    <a:pt x="3188703" y="2026959"/>
                  </a:cubicBezTo>
                  <a:cubicBezTo>
                    <a:pt x="2912085" y="2005704"/>
                    <a:pt x="2820987" y="2031295"/>
                    <a:pt x="2711653" y="2026959"/>
                  </a:cubicBezTo>
                  <a:cubicBezTo>
                    <a:pt x="2602319" y="2022624"/>
                    <a:pt x="2258382" y="2012825"/>
                    <a:pt x="2083956" y="2026959"/>
                  </a:cubicBezTo>
                  <a:cubicBezTo>
                    <a:pt x="1909530" y="2041093"/>
                    <a:pt x="1587696" y="2030836"/>
                    <a:pt x="1456258" y="2026959"/>
                  </a:cubicBezTo>
                  <a:cubicBezTo>
                    <a:pt x="1324820" y="2023082"/>
                    <a:pt x="955568" y="2020297"/>
                    <a:pt x="778345" y="2026959"/>
                  </a:cubicBezTo>
                  <a:cubicBezTo>
                    <a:pt x="601122" y="2033621"/>
                    <a:pt x="343593" y="2036480"/>
                    <a:pt x="0" y="2026959"/>
                  </a:cubicBezTo>
                  <a:cubicBezTo>
                    <a:pt x="8207" y="1739130"/>
                    <a:pt x="-15920" y="1602393"/>
                    <a:pt x="0" y="1391845"/>
                  </a:cubicBezTo>
                  <a:cubicBezTo>
                    <a:pt x="15920" y="1181297"/>
                    <a:pt x="2575" y="858366"/>
                    <a:pt x="0" y="675653"/>
                  </a:cubicBezTo>
                  <a:cubicBezTo>
                    <a:pt x="-2575" y="492940"/>
                    <a:pt x="28888" y="1381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3187499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just"/>
              <a:endParaRPr lang="en-US" altLang="ja-JP" dirty="0">
                <a:solidFill>
                  <a:schemeClr val="tx1"/>
                </a:solidFill>
              </a:endParaRPr>
            </a:p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F10C7CA0-117C-4C5C-9EBE-B171530597DD}"/>
                </a:ext>
              </a:extLst>
            </p:cNvPr>
            <p:cNvGrpSpPr/>
            <p:nvPr/>
          </p:nvGrpSpPr>
          <p:grpSpPr>
            <a:xfrm>
              <a:off x="6659880" y="1132886"/>
              <a:ext cx="914400" cy="870019"/>
              <a:chOff x="8459527" y="999025"/>
              <a:chExt cx="914400" cy="870019"/>
            </a:xfrm>
          </p:grpSpPr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2DE8D856-CD93-4485-B1F2-059756D8CF5C}"/>
                  </a:ext>
                </a:extLst>
              </p:cNvPr>
              <p:cNvSpPr/>
              <p:nvPr/>
            </p:nvSpPr>
            <p:spPr>
              <a:xfrm flipV="1">
                <a:off x="8459527" y="999025"/>
                <a:ext cx="914400" cy="870019"/>
              </a:xfrm>
              <a:custGeom>
                <a:avLst/>
                <a:gdLst>
                  <a:gd name="connsiteX0" fmla="*/ 0 w 914400"/>
                  <a:gd name="connsiteY0" fmla="*/ 435010 h 870019"/>
                  <a:gd name="connsiteX1" fmla="*/ 457200 w 914400"/>
                  <a:gd name="connsiteY1" fmla="*/ 0 h 870019"/>
                  <a:gd name="connsiteX2" fmla="*/ 914400 w 914400"/>
                  <a:gd name="connsiteY2" fmla="*/ 435010 h 870019"/>
                  <a:gd name="connsiteX3" fmla="*/ 457200 w 914400"/>
                  <a:gd name="connsiteY3" fmla="*/ 870020 h 870019"/>
                  <a:gd name="connsiteX4" fmla="*/ 0 w 914400"/>
                  <a:gd name="connsiteY4" fmla="*/ 435010 h 87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70019" fill="none" extrusionOk="0">
                    <a:moveTo>
                      <a:pt x="0" y="435010"/>
                    </a:moveTo>
                    <a:cubicBezTo>
                      <a:pt x="30084" y="169460"/>
                      <a:pt x="147247" y="11342"/>
                      <a:pt x="457200" y="0"/>
                    </a:cubicBezTo>
                    <a:cubicBezTo>
                      <a:pt x="769978" y="23632"/>
                      <a:pt x="927003" y="164368"/>
                      <a:pt x="914400" y="435010"/>
                    </a:cubicBezTo>
                    <a:cubicBezTo>
                      <a:pt x="885158" y="712748"/>
                      <a:pt x="703378" y="877972"/>
                      <a:pt x="457200" y="870020"/>
                    </a:cubicBezTo>
                    <a:cubicBezTo>
                      <a:pt x="175418" y="917360"/>
                      <a:pt x="2226" y="731377"/>
                      <a:pt x="0" y="435010"/>
                    </a:cubicBezTo>
                    <a:close/>
                  </a:path>
                  <a:path w="914400" h="870019" stroke="0" extrusionOk="0">
                    <a:moveTo>
                      <a:pt x="0" y="435010"/>
                    </a:moveTo>
                    <a:cubicBezTo>
                      <a:pt x="37258" y="204104"/>
                      <a:pt x="184765" y="-21993"/>
                      <a:pt x="457200" y="0"/>
                    </a:cubicBezTo>
                    <a:cubicBezTo>
                      <a:pt x="725169" y="33009"/>
                      <a:pt x="938824" y="167117"/>
                      <a:pt x="914400" y="435010"/>
                    </a:cubicBezTo>
                    <a:cubicBezTo>
                      <a:pt x="951281" y="632776"/>
                      <a:pt x="749232" y="831843"/>
                      <a:pt x="457200" y="870020"/>
                    </a:cubicBezTo>
                    <a:cubicBezTo>
                      <a:pt x="209634" y="884938"/>
                      <a:pt x="-13225" y="679667"/>
                      <a:pt x="0" y="4350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2"/>
                </a:solidFill>
                <a:extLst>
                  <a:ext uri="{C807C97D-BFC1-408E-A445-0C87EB9F89A2}">
                    <ask:lineSketchStyleProps xmlns:ask="http://schemas.microsoft.com/office/drawing/2018/sketchyshapes" sd="167372812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1" name="図 90" descr="風船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D674282-D681-4837-98EB-944C8B385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5359" y="1130648"/>
                <a:ext cx="649027" cy="649027"/>
              </a:xfrm>
              <a:prstGeom prst="rect">
                <a:avLst/>
              </a:prstGeom>
            </p:spPr>
          </p:pic>
        </p:grp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DF54882E-B380-4CAA-83B7-07AAB8777895}"/>
                </a:ext>
              </a:extLst>
            </p:cNvPr>
            <p:cNvSpPr/>
            <p:nvPr/>
          </p:nvSpPr>
          <p:spPr>
            <a:xfrm>
              <a:off x="7597300" y="1160307"/>
              <a:ext cx="2970685" cy="775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ja-JP" sz="2000" dirty="0"/>
                <a:t>Null Hypothesis II: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ja-JP" dirty="0"/>
                <a:t>One might suspect that …</a:t>
              </a:r>
              <a:endParaRPr lang="ja-JP" altLang="en-US" dirty="0"/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A247CC4D-3F40-4F03-A9C3-78B1222B6371}"/>
                </a:ext>
              </a:extLst>
            </p:cNvPr>
            <p:cNvGrpSpPr/>
            <p:nvPr/>
          </p:nvGrpSpPr>
          <p:grpSpPr>
            <a:xfrm>
              <a:off x="7619321" y="1958529"/>
              <a:ext cx="268176" cy="926398"/>
              <a:chOff x="1295400" y="5323615"/>
              <a:chExt cx="502920" cy="1267754"/>
            </a:xfrm>
          </p:grpSpPr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B8126C92-D657-44F8-893F-2CCDD0FD2484}"/>
                  </a:ext>
                </a:extLst>
              </p:cNvPr>
              <p:cNvCxnSpPr/>
              <p:nvPr/>
            </p:nvCxnSpPr>
            <p:spPr>
              <a:xfrm flipH="1">
                <a:off x="1295400" y="5323615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9C16C7D9-B9C8-47EC-B28A-3CD81D9982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5400" y="5957492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1BE8862D-4C07-48C8-8808-B1BEB0568CAA}"/>
                </a:ext>
              </a:extLst>
            </p:cNvPr>
            <p:cNvSpPr/>
            <p:nvPr/>
          </p:nvSpPr>
          <p:spPr>
            <a:xfrm>
              <a:off x="7800168" y="1830327"/>
              <a:ext cx="23439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Imperative suffix:</a:t>
              </a:r>
            </a:p>
            <a:p>
              <a:pPr algn="just"/>
              <a:r>
                <a:rPr lang="en-US" altLang="ja-JP" b="1" dirty="0"/>
                <a:t>(-</a:t>
              </a:r>
              <a:r>
                <a:rPr lang="en-US" altLang="ja-JP" b="1" dirty="0" err="1"/>
                <a:t>i</a:t>
              </a:r>
              <a:r>
                <a:rPr lang="en-US" altLang="ja-JP" b="1" dirty="0"/>
                <a:t> is also included)</a:t>
              </a:r>
              <a:endParaRPr lang="ja-JP" altLang="en-US" b="1" dirty="0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D4C1A04F-1BB1-4187-A74E-62BF2849E9C2}"/>
                </a:ext>
              </a:extLst>
            </p:cNvPr>
            <p:cNvSpPr/>
            <p:nvPr/>
          </p:nvSpPr>
          <p:spPr>
            <a:xfrm>
              <a:off x="7983910" y="2652552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Bare form:</a:t>
              </a:r>
              <a:endParaRPr lang="ja-JP" altLang="en-US" b="1" dirty="0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8080A657-B833-4CD2-87B7-BA0C61D100AF}"/>
                </a:ext>
              </a:extLst>
            </p:cNvPr>
            <p:cNvSpPr/>
            <p:nvPr/>
          </p:nvSpPr>
          <p:spPr>
            <a:xfrm flipV="1">
              <a:off x="7710112" y="1544285"/>
              <a:ext cx="3857048" cy="45719"/>
            </a:xfrm>
            <a:custGeom>
              <a:avLst/>
              <a:gdLst>
                <a:gd name="connsiteX0" fmla="*/ 0 w 4389120"/>
                <a:gd name="connsiteY0" fmla="*/ 32520 h 93480"/>
                <a:gd name="connsiteX1" fmla="*/ 533400 w 4389120"/>
                <a:gd name="connsiteY1" fmla="*/ 47760 h 93480"/>
                <a:gd name="connsiteX2" fmla="*/ 716280 w 4389120"/>
                <a:gd name="connsiteY2" fmla="*/ 63000 h 93480"/>
                <a:gd name="connsiteX3" fmla="*/ 777240 w 4389120"/>
                <a:gd name="connsiteY3" fmla="*/ 78240 h 93480"/>
                <a:gd name="connsiteX4" fmla="*/ 960120 w 4389120"/>
                <a:gd name="connsiteY4" fmla="*/ 93480 h 93480"/>
                <a:gd name="connsiteX5" fmla="*/ 1524000 w 4389120"/>
                <a:gd name="connsiteY5" fmla="*/ 78240 h 93480"/>
                <a:gd name="connsiteX6" fmla="*/ 1615440 w 4389120"/>
                <a:gd name="connsiteY6" fmla="*/ 63000 h 93480"/>
                <a:gd name="connsiteX7" fmla="*/ 2438400 w 4389120"/>
                <a:gd name="connsiteY7" fmla="*/ 47760 h 93480"/>
                <a:gd name="connsiteX8" fmla="*/ 2727960 w 4389120"/>
                <a:gd name="connsiteY8" fmla="*/ 32520 h 93480"/>
                <a:gd name="connsiteX9" fmla="*/ 3124200 w 4389120"/>
                <a:gd name="connsiteY9" fmla="*/ 17280 h 93480"/>
                <a:gd name="connsiteX10" fmla="*/ 3246120 w 4389120"/>
                <a:gd name="connsiteY10" fmla="*/ 2040 h 93480"/>
                <a:gd name="connsiteX11" fmla="*/ 4389120 w 4389120"/>
                <a:gd name="connsiteY11" fmla="*/ 2040 h 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120" h="93480">
                  <a:moveTo>
                    <a:pt x="0" y="32520"/>
                  </a:moveTo>
                  <a:lnTo>
                    <a:pt x="533400" y="47760"/>
                  </a:lnTo>
                  <a:cubicBezTo>
                    <a:pt x="594516" y="50361"/>
                    <a:pt x="655581" y="55413"/>
                    <a:pt x="716280" y="63000"/>
                  </a:cubicBezTo>
                  <a:cubicBezTo>
                    <a:pt x="737064" y="65598"/>
                    <a:pt x="756456" y="75642"/>
                    <a:pt x="777240" y="78240"/>
                  </a:cubicBezTo>
                  <a:cubicBezTo>
                    <a:pt x="837939" y="85827"/>
                    <a:pt x="899160" y="88400"/>
                    <a:pt x="960120" y="93480"/>
                  </a:cubicBezTo>
                  <a:lnTo>
                    <a:pt x="1524000" y="78240"/>
                  </a:lnTo>
                  <a:cubicBezTo>
                    <a:pt x="1554867" y="76804"/>
                    <a:pt x="1584557" y="64029"/>
                    <a:pt x="1615440" y="63000"/>
                  </a:cubicBezTo>
                  <a:cubicBezTo>
                    <a:pt x="1889655" y="53860"/>
                    <a:pt x="2164080" y="52840"/>
                    <a:pt x="2438400" y="47760"/>
                  </a:cubicBezTo>
                  <a:lnTo>
                    <a:pt x="2727960" y="32520"/>
                  </a:lnTo>
                  <a:cubicBezTo>
                    <a:pt x="2860007" y="26651"/>
                    <a:pt x="2992250" y="25042"/>
                    <a:pt x="3124200" y="17280"/>
                  </a:cubicBezTo>
                  <a:cubicBezTo>
                    <a:pt x="3165086" y="14875"/>
                    <a:pt x="3205167" y="2533"/>
                    <a:pt x="3246120" y="2040"/>
                  </a:cubicBezTo>
                  <a:cubicBezTo>
                    <a:pt x="3627092" y="-2550"/>
                    <a:pt x="4008120" y="2040"/>
                    <a:pt x="4389120" y="204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08A879F9-2735-4A6A-AF64-D5B657C129C6}"/>
                </a:ext>
              </a:extLst>
            </p:cNvPr>
            <p:cNvSpPr/>
            <p:nvPr/>
          </p:nvSpPr>
          <p:spPr>
            <a:xfrm>
              <a:off x="10281732" y="1830327"/>
              <a:ext cx="9284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Strong</a:t>
              </a:r>
            </a:p>
            <a:p>
              <a:pPr algn="just"/>
              <a:endParaRPr lang="en-US" altLang="ja-JP" b="1" dirty="0"/>
            </a:p>
            <a:p>
              <a:pPr algn="just"/>
              <a:endParaRPr lang="en-US" altLang="ja-JP" b="1" dirty="0"/>
            </a:p>
            <a:p>
              <a:pPr algn="just"/>
              <a:r>
                <a:rPr lang="en-US" altLang="ja-JP" b="1" dirty="0"/>
                <a:t>Weak</a:t>
              </a:r>
              <a:endParaRPr lang="ja-JP" altLang="en-US" b="1" dirty="0"/>
            </a:p>
          </p:txBody>
        </p: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B121A70A-4D89-4860-8358-5083922654B2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01499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id="{635E2CD7-8357-4997-A142-AF5DFDC412A2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83795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79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2.4 Subject-honorific </a:t>
            </a:r>
            <a:r>
              <a:rPr lang="en-US" altLang="ja-JP" b="1" dirty="0" err="1">
                <a:solidFill>
                  <a:schemeClr val="accent4">
                    <a:lumMod val="50000"/>
                  </a:schemeClr>
                </a:solidFill>
              </a:rPr>
              <a:t>applicatives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443107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Illocutionary force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Form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7A9222C-5A6A-4C14-BF25-30BC093CACE4}"/>
              </a:ext>
            </a:extLst>
          </p:cNvPr>
          <p:cNvSpPr txBox="1"/>
          <p:nvPr/>
        </p:nvSpPr>
        <p:spPr>
          <a:xfrm>
            <a:off x="7574280" y="4521313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C43D371-E1DE-4E99-83F3-5929038904CF}"/>
              </a:ext>
            </a:extLst>
          </p:cNvPr>
          <p:cNvSpPr txBox="1"/>
          <p:nvPr/>
        </p:nvSpPr>
        <p:spPr>
          <a:xfrm>
            <a:off x="10058399" y="4518293"/>
            <a:ext cx="1555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630E2B-15F9-4956-A38C-73E183D05939}"/>
              </a:ext>
            </a:extLst>
          </p:cNvPr>
          <p:cNvSpPr/>
          <p:nvPr/>
        </p:nvSpPr>
        <p:spPr>
          <a:xfrm>
            <a:off x="4328161" y="5289349"/>
            <a:ext cx="3222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‘(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(Please) Take a rest!;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the speaker respects the addressee.’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9351DB1-745E-4274-9E0B-F7AF5F8C9AD4}"/>
              </a:ext>
            </a:extLst>
          </p:cNvPr>
          <p:cNvSpPr/>
          <p:nvPr/>
        </p:nvSpPr>
        <p:spPr>
          <a:xfrm>
            <a:off x="1065673" y="1033791"/>
            <a:ext cx="525018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</a:t>
            </a:r>
            <a:r>
              <a:rPr lang="en-US" altLang="ja-JP" sz="2400" i="1" dirty="0" err="1"/>
              <a:t>te</a:t>
            </a:r>
            <a:r>
              <a:rPr lang="en-US" altLang="ja-JP" sz="2400" i="1" dirty="0"/>
              <a:t> </a:t>
            </a:r>
            <a:r>
              <a:rPr lang="en-US" altLang="ja-JP" sz="2400" i="1" dirty="0" err="1"/>
              <a:t>kudasar</a:t>
            </a:r>
            <a:endParaRPr lang="en-US" altLang="ja-JP" sz="2400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dirty="0"/>
              <a:t>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i="1" dirty="0"/>
              <a:t>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	</a:t>
            </a:r>
            <a:r>
              <a:rPr lang="en-US" altLang="ja-JP" sz="2400" dirty="0"/>
              <a:t>(C) Bare form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FC6E775-AF22-45E5-A443-45AD18D2010C}"/>
              </a:ext>
            </a:extLst>
          </p:cNvPr>
          <p:cNvGrpSpPr/>
          <p:nvPr/>
        </p:nvGrpSpPr>
        <p:grpSpPr>
          <a:xfrm>
            <a:off x="6553200" y="1082040"/>
            <a:ext cx="5021580" cy="2026959"/>
            <a:chOff x="6553200" y="1082040"/>
            <a:chExt cx="5021580" cy="202695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23AC00C-9924-4037-92A1-8A2003F077C4}"/>
                </a:ext>
              </a:extLst>
            </p:cNvPr>
            <p:cNvSpPr/>
            <p:nvPr/>
          </p:nvSpPr>
          <p:spPr>
            <a:xfrm>
              <a:off x="6553200" y="1082040"/>
              <a:ext cx="5021580" cy="2026959"/>
            </a:xfrm>
            <a:custGeom>
              <a:avLst/>
              <a:gdLst>
                <a:gd name="connsiteX0" fmla="*/ 0 w 5021580"/>
                <a:gd name="connsiteY0" fmla="*/ 0 h 2026959"/>
                <a:gd name="connsiteX1" fmla="*/ 527266 w 5021580"/>
                <a:gd name="connsiteY1" fmla="*/ 0 h 2026959"/>
                <a:gd name="connsiteX2" fmla="*/ 1004316 w 5021580"/>
                <a:gd name="connsiteY2" fmla="*/ 0 h 2026959"/>
                <a:gd name="connsiteX3" fmla="*/ 1581798 w 5021580"/>
                <a:gd name="connsiteY3" fmla="*/ 0 h 2026959"/>
                <a:gd name="connsiteX4" fmla="*/ 2109064 w 5021580"/>
                <a:gd name="connsiteY4" fmla="*/ 0 h 2026959"/>
                <a:gd name="connsiteX5" fmla="*/ 2686545 w 5021580"/>
                <a:gd name="connsiteY5" fmla="*/ 0 h 2026959"/>
                <a:gd name="connsiteX6" fmla="*/ 3314243 w 5021580"/>
                <a:gd name="connsiteY6" fmla="*/ 0 h 2026959"/>
                <a:gd name="connsiteX7" fmla="*/ 3941940 w 5021580"/>
                <a:gd name="connsiteY7" fmla="*/ 0 h 2026959"/>
                <a:gd name="connsiteX8" fmla="*/ 4418990 w 5021580"/>
                <a:gd name="connsiteY8" fmla="*/ 0 h 2026959"/>
                <a:gd name="connsiteX9" fmla="*/ 5021580 w 5021580"/>
                <a:gd name="connsiteY9" fmla="*/ 0 h 2026959"/>
                <a:gd name="connsiteX10" fmla="*/ 5021580 w 5021580"/>
                <a:gd name="connsiteY10" fmla="*/ 655383 h 2026959"/>
                <a:gd name="connsiteX11" fmla="*/ 5021580 w 5021580"/>
                <a:gd name="connsiteY11" fmla="*/ 1310767 h 2026959"/>
                <a:gd name="connsiteX12" fmla="*/ 5021580 w 5021580"/>
                <a:gd name="connsiteY12" fmla="*/ 2026959 h 2026959"/>
                <a:gd name="connsiteX13" fmla="*/ 4444098 w 5021580"/>
                <a:gd name="connsiteY13" fmla="*/ 2026959 h 2026959"/>
                <a:gd name="connsiteX14" fmla="*/ 3967048 w 5021580"/>
                <a:gd name="connsiteY14" fmla="*/ 2026959 h 2026959"/>
                <a:gd name="connsiteX15" fmla="*/ 3289135 w 5021580"/>
                <a:gd name="connsiteY15" fmla="*/ 2026959 h 2026959"/>
                <a:gd name="connsiteX16" fmla="*/ 2761869 w 5021580"/>
                <a:gd name="connsiteY16" fmla="*/ 2026959 h 2026959"/>
                <a:gd name="connsiteX17" fmla="*/ 2083956 w 5021580"/>
                <a:gd name="connsiteY17" fmla="*/ 2026959 h 2026959"/>
                <a:gd name="connsiteX18" fmla="*/ 1456258 w 5021580"/>
                <a:gd name="connsiteY18" fmla="*/ 2026959 h 2026959"/>
                <a:gd name="connsiteX19" fmla="*/ 928992 w 5021580"/>
                <a:gd name="connsiteY19" fmla="*/ 2026959 h 2026959"/>
                <a:gd name="connsiteX20" fmla="*/ 0 w 5021580"/>
                <a:gd name="connsiteY20" fmla="*/ 2026959 h 2026959"/>
                <a:gd name="connsiteX21" fmla="*/ 0 w 5021580"/>
                <a:gd name="connsiteY21" fmla="*/ 1331036 h 2026959"/>
                <a:gd name="connsiteX22" fmla="*/ 0 w 5021580"/>
                <a:gd name="connsiteY22" fmla="*/ 716192 h 2026959"/>
                <a:gd name="connsiteX23" fmla="*/ 0 w 5021580"/>
                <a:gd name="connsiteY23" fmla="*/ 0 h 202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21580" h="2026959" fill="none" extrusionOk="0">
                  <a:moveTo>
                    <a:pt x="0" y="0"/>
                  </a:moveTo>
                  <a:cubicBezTo>
                    <a:pt x="133552" y="23694"/>
                    <a:pt x="331701" y="-4546"/>
                    <a:pt x="527266" y="0"/>
                  </a:cubicBezTo>
                  <a:cubicBezTo>
                    <a:pt x="722831" y="4546"/>
                    <a:pt x="810376" y="-7980"/>
                    <a:pt x="1004316" y="0"/>
                  </a:cubicBezTo>
                  <a:cubicBezTo>
                    <a:pt x="1198256" y="7980"/>
                    <a:pt x="1352977" y="-28687"/>
                    <a:pt x="1581798" y="0"/>
                  </a:cubicBezTo>
                  <a:cubicBezTo>
                    <a:pt x="1810619" y="28687"/>
                    <a:pt x="1974746" y="-8319"/>
                    <a:pt x="2109064" y="0"/>
                  </a:cubicBezTo>
                  <a:cubicBezTo>
                    <a:pt x="2243382" y="8319"/>
                    <a:pt x="2568808" y="-11729"/>
                    <a:pt x="2686545" y="0"/>
                  </a:cubicBezTo>
                  <a:cubicBezTo>
                    <a:pt x="2804282" y="11729"/>
                    <a:pt x="3003574" y="9611"/>
                    <a:pt x="3314243" y="0"/>
                  </a:cubicBezTo>
                  <a:cubicBezTo>
                    <a:pt x="3624912" y="-9611"/>
                    <a:pt x="3716582" y="1247"/>
                    <a:pt x="3941940" y="0"/>
                  </a:cubicBezTo>
                  <a:cubicBezTo>
                    <a:pt x="4167298" y="-1247"/>
                    <a:pt x="4263733" y="12215"/>
                    <a:pt x="4418990" y="0"/>
                  </a:cubicBezTo>
                  <a:cubicBezTo>
                    <a:pt x="4574247" y="-12215"/>
                    <a:pt x="4890373" y="17410"/>
                    <a:pt x="5021580" y="0"/>
                  </a:cubicBezTo>
                  <a:cubicBezTo>
                    <a:pt x="5037495" y="292867"/>
                    <a:pt x="5048693" y="372453"/>
                    <a:pt x="5021580" y="655383"/>
                  </a:cubicBezTo>
                  <a:cubicBezTo>
                    <a:pt x="4994467" y="938313"/>
                    <a:pt x="5038146" y="1064165"/>
                    <a:pt x="5021580" y="1310767"/>
                  </a:cubicBezTo>
                  <a:cubicBezTo>
                    <a:pt x="5005014" y="1557369"/>
                    <a:pt x="5016735" y="1762045"/>
                    <a:pt x="5021580" y="2026959"/>
                  </a:cubicBezTo>
                  <a:cubicBezTo>
                    <a:pt x="4747432" y="2001096"/>
                    <a:pt x="4632295" y="2028966"/>
                    <a:pt x="4444098" y="2026959"/>
                  </a:cubicBezTo>
                  <a:cubicBezTo>
                    <a:pt x="4255901" y="2024952"/>
                    <a:pt x="4090725" y="2030669"/>
                    <a:pt x="3967048" y="2026959"/>
                  </a:cubicBezTo>
                  <a:cubicBezTo>
                    <a:pt x="3843371" y="2023250"/>
                    <a:pt x="3507222" y="2005084"/>
                    <a:pt x="3289135" y="2026959"/>
                  </a:cubicBezTo>
                  <a:cubicBezTo>
                    <a:pt x="3071048" y="2048834"/>
                    <a:pt x="2912200" y="2026040"/>
                    <a:pt x="2761869" y="2026959"/>
                  </a:cubicBezTo>
                  <a:cubicBezTo>
                    <a:pt x="2611538" y="2027878"/>
                    <a:pt x="2363173" y="2003279"/>
                    <a:pt x="2083956" y="2026959"/>
                  </a:cubicBezTo>
                  <a:cubicBezTo>
                    <a:pt x="1804739" y="2050639"/>
                    <a:pt x="1665706" y="2044720"/>
                    <a:pt x="1456258" y="2026959"/>
                  </a:cubicBezTo>
                  <a:cubicBezTo>
                    <a:pt x="1246810" y="2009198"/>
                    <a:pt x="1079551" y="2051538"/>
                    <a:pt x="928992" y="2026959"/>
                  </a:cubicBezTo>
                  <a:cubicBezTo>
                    <a:pt x="778433" y="2002380"/>
                    <a:pt x="310663" y="2008847"/>
                    <a:pt x="0" y="2026959"/>
                  </a:cubicBezTo>
                  <a:cubicBezTo>
                    <a:pt x="22481" y="1801011"/>
                    <a:pt x="20769" y="1568015"/>
                    <a:pt x="0" y="1331036"/>
                  </a:cubicBezTo>
                  <a:cubicBezTo>
                    <a:pt x="-20769" y="1094057"/>
                    <a:pt x="17027" y="924578"/>
                    <a:pt x="0" y="716192"/>
                  </a:cubicBezTo>
                  <a:cubicBezTo>
                    <a:pt x="-17027" y="507806"/>
                    <a:pt x="13323" y="192765"/>
                    <a:pt x="0" y="0"/>
                  </a:cubicBezTo>
                  <a:close/>
                </a:path>
                <a:path w="5021580" h="2026959" stroke="0" extrusionOk="0">
                  <a:moveTo>
                    <a:pt x="0" y="0"/>
                  </a:moveTo>
                  <a:cubicBezTo>
                    <a:pt x="211730" y="9065"/>
                    <a:pt x="362311" y="-32184"/>
                    <a:pt x="677913" y="0"/>
                  </a:cubicBezTo>
                  <a:cubicBezTo>
                    <a:pt x="993515" y="32184"/>
                    <a:pt x="1026537" y="3893"/>
                    <a:pt x="1154963" y="0"/>
                  </a:cubicBezTo>
                  <a:cubicBezTo>
                    <a:pt x="1283389" y="-3893"/>
                    <a:pt x="1690580" y="13042"/>
                    <a:pt x="1883093" y="0"/>
                  </a:cubicBezTo>
                  <a:cubicBezTo>
                    <a:pt x="2075606" y="-13042"/>
                    <a:pt x="2330694" y="-14499"/>
                    <a:pt x="2561006" y="0"/>
                  </a:cubicBezTo>
                  <a:cubicBezTo>
                    <a:pt x="2791318" y="14499"/>
                    <a:pt x="2946374" y="14664"/>
                    <a:pt x="3289135" y="0"/>
                  </a:cubicBezTo>
                  <a:cubicBezTo>
                    <a:pt x="3631896" y="-14664"/>
                    <a:pt x="3776640" y="28639"/>
                    <a:pt x="3967048" y="0"/>
                  </a:cubicBezTo>
                  <a:cubicBezTo>
                    <a:pt x="4157456" y="-28639"/>
                    <a:pt x="4793188" y="-30726"/>
                    <a:pt x="5021580" y="0"/>
                  </a:cubicBezTo>
                  <a:cubicBezTo>
                    <a:pt x="5019087" y="176120"/>
                    <a:pt x="5047705" y="399909"/>
                    <a:pt x="5021580" y="635114"/>
                  </a:cubicBezTo>
                  <a:cubicBezTo>
                    <a:pt x="4995455" y="870319"/>
                    <a:pt x="5041347" y="1030915"/>
                    <a:pt x="5021580" y="1290497"/>
                  </a:cubicBezTo>
                  <a:cubicBezTo>
                    <a:pt x="5001813" y="1550079"/>
                    <a:pt x="5048780" y="1811002"/>
                    <a:pt x="5021580" y="2026959"/>
                  </a:cubicBezTo>
                  <a:cubicBezTo>
                    <a:pt x="4879979" y="2007202"/>
                    <a:pt x="4707312" y="2035938"/>
                    <a:pt x="4494314" y="2026959"/>
                  </a:cubicBezTo>
                  <a:cubicBezTo>
                    <a:pt x="4281316" y="2017980"/>
                    <a:pt x="4170180" y="2038851"/>
                    <a:pt x="3916832" y="2026959"/>
                  </a:cubicBezTo>
                  <a:cubicBezTo>
                    <a:pt x="3663484" y="2015067"/>
                    <a:pt x="3465321" y="2048214"/>
                    <a:pt x="3188703" y="2026959"/>
                  </a:cubicBezTo>
                  <a:cubicBezTo>
                    <a:pt x="2912085" y="2005704"/>
                    <a:pt x="2820987" y="2031295"/>
                    <a:pt x="2711653" y="2026959"/>
                  </a:cubicBezTo>
                  <a:cubicBezTo>
                    <a:pt x="2602319" y="2022624"/>
                    <a:pt x="2258382" y="2012825"/>
                    <a:pt x="2083956" y="2026959"/>
                  </a:cubicBezTo>
                  <a:cubicBezTo>
                    <a:pt x="1909530" y="2041093"/>
                    <a:pt x="1587696" y="2030836"/>
                    <a:pt x="1456258" y="2026959"/>
                  </a:cubicBezTo>
                  <a:cubicBezTo>
                    <a:pt x="1324820" y="2023082"/>
                    <a:pt x="955568" y="2020297"/>
                    <a:pt x="778345" y="2026959"/>
                  </a:cubicBezTo>
                  <a:cubicBezTo>
                    <a:pt x="601122" y="2033621"/>
                    <a:pt x="343593" y="2036480"/>
                    <a:pt x="0" y="2026959"/>
                  </a:cubicBezTo>
                  <a:cubicBezTo>
                    <a:pt x="8207" y="1739130"/>
                    <a:pt x="-15920" y="1602393"/>
                    <a:pt x="0" y="1391845"/>
                  </a:cubicBezTo>
                  <a:cubicBezTo>
                    <a:pt x="15920" y="1181297"/>
                    <a:pt x="2575" y="858366"/>
                    <a:pt x="0" y="675653"/>
                  </a:cubicBezTo>
                  <a:cubicBezTo>
                    <a:pt x="-2575" y="492940"/>
                    <a:pt x="28888" y="1381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3187499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just"/>
              <a:endParaRPr lang="en-US" altLang="ja-JP" dirty="0">
                <a:solidFill>
                  <a:schemeClr val="tx1"/>
                </a:solidFill>
              </a:endParaRPr>
            </a:p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DA7802EC-0274-492D-9F3D-20B8FC86D376}"/>
                </a:ext>
              </a:extLst>
            </p:cNvPr>
            <p:cNvGrpSpPr/>
            <p:nvPr/>
          </p:nvGrpSpPr>
          <p:grpSpPr>
            <a:xfrm>
              <a:off x="6659880" y="1132886"/>
              <a:ext cx="914400" cy="870019"/>
              <a:chOff x="8459527" y="999025"/>
              <a:chExt cx="914400" cy="870019"/>
            </a:xfrm>
          </p:grpSpPr>
          <p:sp>
            <p:nvSpPr>
              <p:cNvPr id="48" name="楕円 47">
                <a:extLst>
                  <a:ext uri="{FF2B5EF4-FFF2-40B4-BE49-F238E27FC236}">
                    <a16:creationId xmlns:a16="http://schemas.microsoft.com/office/drawing/2014/main" id="{A98037AB-AD9C-4B95-9BEF-D7AD694BDBB4}"/>
                  </a:ext>
                </a:extLst>
              </p:cNvPr>
              <p:cNvSpPr/>
              <p:nvPr/>
            </p:nvSpPr>
            <p:spPr>
              <a:xfrm flipV="1">
                <a:off x="8459527" y="999025"/>
                <a:ext cx="914400" cy="870019"/>
              </a:xfrm>
              <a:custGeom>
                <a:avLst/>
                <a:gdLst>
                  <a:gd name="connsiteX0" fmla="*/ 0 w 914400"/>
                  <a:gd name="connsiteY0" fmla="*/ 435010 h 870019"/>
                  <a:gd name="connsiteX1" fmla="*/ 457200 w 914400"/>
                  <a:gd name="connsiteY1" fmla="*/ 0 h 870019"/>
                  <a:gd name="connsiteX2" fmla="*/ 914400 w 914400"/>
                  <a:gd name="connsiteY2" fmla="*/ 435010 h 870019"/>
                  <a:gd name="connsiteX3" fmla="*/ 457200 w 914400"/>
                  <a:gd name="connsiteY3" fmla="*/ 870020 h 870019"/>
                  <a:gd name="connsiteX4" fmla="*/ 0 w 914400"/>
                  <a:gd name="connsiteY4" fmla="*/ 435010 h 87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70019" fill="none" extrusionOk="0">
                    <a:moveTo>
                      <a:pt x="0" y="435010"/>
                    </a:moveTo>
                    <a:cubicBezTo>
                      <a:pt x="30084" y="169460"/>
                      <a:pt x="147247" y="11342"/>
                      <a:pt x="457200" y="0"/>
                    </a:cubicBezTo>
                    <a:cubicBezTo>
                      <a:pt x="769978" y="23632"/>
                      <a:pt x="927003" y="164368"/>
                      <a:pt x="914400" y="435010"/>
                    </a:cubicBezTo>
                    <a:cubicBezTo>
                      <a:pt x="885158" y="712748"/>
                      <a:pt x="703378" y="877972"/>
                      <a:pt x="457200" y="870020"/>
                    </a:cubicBezTo>
                    <a:cubicBezTo>
                      <a:pt x="175418" y="917360"/>
                      <a:pt x="2226" y="731377"/>
                      <a:pt x="0" y="435010"/>
                    </a:cubicBezTo>
                    <a:close/>
                  </a:path>
                  <a:path w="914400" h="870019" stroke="0" extrusionOk="0">
                    <a:moveTo>
                      <a:pt x="0" y="435010"/>
                    </a:moveTo>
                    <a:cubicBezTo>
                      <a:pt x="37258" y="204104"/>
                      <a:pt x="184765" y="-21993"/>
                      <a:pt x="457200" y="0"/>
                    </a:cubicBezTo>
                    <a:cubicBezTo>
                      <a:pt x="725169" y="33009"/>
                      <a:pt x="938824" y="167117"/>
                      <a:pt x="914400" y="435010"/>
                    </a:cubicBezTo>
                    <a:cubicBezTo>
                      <a:pt x="951281" y="632776"/>
                      <a:pt x="749232" y="831843"/>
                      <a:pt x="457200" y="870020"/>
                    </a:cubicBezTo>
                    <a:cubicBezTo>
                      <a:pt x="209634" y="884938"/>
                      <a:pt x="-13225" y="679667"/>
                      <a:pt x="0" y="4350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2"/>
                </a:solidFill>
                <a:extLst>
                  <a:ext uri="{C807C97D-BFC1-408E-A445-0C87EB9F89A2}">
                    <ask:lineSketchStyleProps xmlns:ask="http://schemas.microsoft.com/office/drawing/2018/sketchyshapes" sd="167372812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9" name="図 48" descr="風船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AB0488A-0C04-41D9-A61C-81C0519FB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5359" y="1130648"/>
                <a:ext cx="649027" cy="649027"/>
              </a:xfrm>
              <a:prstGeom prst="rect">
                <a:avLst/>
              </a:prstGeom>
            </p:spPr>
          </p:pic>
        </p:grp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BBC9F7F-3CE2-4D33-A162-841B1110CD0C}"/>
                </a:ext>
              </a:extLst>
            </p:cNvPr>
            <p:cNvSpPr/>
            <p:nvPr/>
          </p:nvSpPr>
          <p:spPr>
            <a:xfrm>
              <a:off x="7597300" y="1160307"/>
              <a:ext cx="2970685" cy="775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ja-JP" sz="2000" dirty="0"/>
                <a:t>Null Hypothesis II: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ja-JP" dirty="0"/>
                <a:t>One might suspect that …</a:t>
              </a:r>
              <a:endParaRPr lang="ja-JP" altLang="en-US" dirty="0"/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CA4FBA0-0EFD-4A5D-B1F2-3E354C7CED3F}"/>
                </a:ext>
              </a:extLst>
            </p:cNvPr>
            <p:cNvGrpSpPr/>
            <p:nvPr/>
          </p:nvGrpSpPr>
          <p:grpSpPr>
            <a:xfrm>
              <a:off x="7619321" y="1958529"/>
              <a:ext cx="268176" cy="926398"/>
              <a:chOff x="1295400" y="5323615"/>
              <a:chExt cx="502920" cy="1267754"/>
            </a:xfrm>
          </p:grpSpPr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3860948C-0697-4234-8A52-7E2DABD406CC}"/>
                  </a:ext>
                </a:extLst>
              </p:cNvPr>
              <p:cNvCxnSpPr/>
              <p:nvPr/>
            </p:nvCxnSpPr>
            <p:spPr>
              <a:xfrm flipH="1">
                <a:off x="1295400" y="5323615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142772BB-54DB-44EF-A4CE-690FAA7066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5400" y="5957492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DD61FD7-C4DB-4966-A961-2656C872D453}"/>
                </a:ext>
              </a:extLst>
            </p:cNvPr>
            <p:cNvSpPr/>
            <p:nvPr/>
          </p:nvSpPr>
          <p:spPr>
            <a:xfrm>
              <a:off x="7800168" y="1830327"/>
              <a:ext cx="23439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Imperative suffix:</a:t>
              </a:r>
            </a:p>
            <a:p>
              <a:pPr algn="just"/>
              <a:r>
                <a:rPr lang="en-US" altLang="ja-JP" b="1" dirty="0"/>
                <a:t>(-</a:t>
              </a:r>
              <a:r>
                <a:rPr lang="en-US" altLang="ja-JP" b="1" dirty="0" err="1"/>
                <a:t>i</a:t>
              </a:r>
              <a:r>
                <a:rPr lang="en-US" altLang="ja-JP" b="1" dirty="0"/>
                <a:t> is also included)</a:t>
              </a:r>
              <a:endParaRPr lang="ja-JP" altLang="en-US" b="1" dirty="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A5CD8086-B725-43FE-A999-F1B91C93B4C7}"/>
                </a:ext>
              </a:extLst>
            </p:cNvPr>
            <p:cNvSpPr/>
            <p:nvPr/>
          </p:nvSpPr>
          <p:spPr>
            <a:xfrm>
              <a:off x="7983910" y="2652552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Bare form:</a:t>
              </a:r>
              <a:endParaRPr lang="ja-JP" altLang="en-US" b="1" dirty="0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AD7B8608-EEC6-4327-BECF-6034E789D6D9}"/>
                </a:ext>
              </a:extLst>
            </p:cNvPr>
            <p:cNvSpPr/>
            <p:nvPr/>
          </p:nvSpPr>
          <p:spPr>
            <a:xfrm flipV="1">
              <a:off x="7710112" y="1544285"/>
              <a:ext cx="3857048" cy="45719"/>
            </a:xfrm>
            <a:custGeom>
              <a:avLst/>
              <a:gdLst>
                <a:gd name="connsiteX0" fmla="*/ 0 w 4389120"/>
                <a:gd name="connsiteY0" fmla="*/ 32520 h 93480"/>
                <a:gd name="connsiteX1" fmla="*/ 533400 w 4389120"/>
                <a:gd name="connsiteY1" fmla="*/ 47760 h 93480"/>
                <a:gd name="connsiteX2" fmla="*/ 716280 w 4389120"/>
                <a:gd name="connsiteY2" fmla="*/ 63000 h 93480"/>
                <a:gd name="connsiteX3" fmla="*/ 777240 w 4389120"/>
                <a:gd name="connsiteY3" fmla="*/ 78240 h 93480"/>
                <a:gd name="connsiteX4" fmla="*/ 960120 w 4389120"/>
                <a:gd name="connsiteY4" fmla="*/ 93480 h 93480"/>
                <a:gd name="connsiteX5" fmla="*/ 1524000 w 4389120"/>
                <a:gd name="connsiteY5" fmla="*/ 78240 h 93480"/>
                <a:gd name="connsiteX6" fmla="*/ 1615440 w 4389120"/>
                <a:gd name="connsiteY6" fmla="*/ 63000 h 93480"/>
                <a:gd name="connsiteX7" fmla="*/ 2438400 w 4389120"/>
                <a:gd name="connsiteY7" fmla="*/ 47760 h 93480"/>
                <a:gd name="connsiteX8" fmla="*/ 2727960 w 4389120"/>
                <a:gd name="connsiteY8" fmla="*/ 32520 h 93480"/>
                <a:gd name="connsiteX9" fmla="*/ 3124200 w 4389120"/>
                <a:gd name="connsiteY9" fmla="*/ 17280 h 93480"/>
                <a:gd name="connsiteX10" fmla="*/ 3246120 w 4389120"/>
                <a:gd name="connsiteY10" fmla="*/ 2040 h 93480"/>
                <a:gd name="connsiteX11" fmla="*/ 4389120 w 4389120"/>
                <a:gd name="connsiteY11" fmla="*/ 2040 h 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120" h="93480">
                  <a:moveTo>
                    <a:pt x="0" y="32520"/>
                  </a:moveTo>
                  <a:lnTo>
                    <a:pt x="533400" y="47760"/>
                  </a:lnTo>
                  <a:cubicBezTo>
                    <a:pt x="594516" y="50361"/>
                    <a:pt x="655581" y="55413"/>
                    <a:pt x="716280" y="63000"/>
                  </a:cubicBezTo>
                  <a:cubicBezTo>
                    <a:pt x="737064" y="65598"/>
                    <a:pt x="756456" y="75642"/>
                    <a:pt x="777240" y="78240"/>
                  </a:cubicBezTo>
                  <a:cubicBezTo>
                    <a:pt x="837939" y="85827"/>
                    <a:pt x="899160" y="88400"/>
                    <a:pt x="960120" y="93480"/>
                  </a:cubicBezTo>
                  <a:lnTo>
                    <a:pt x="1524000" y="78240"/>
                  </a:lnTo>
                  <a:cubicBezTo>
                    <a:pt x="1554867" y="76804"/>
                    <a:pt x="1584557" y="64029"/>
                    <a:pt x="1615440" y="63000"/>
                  </a:cubicBezTo>
                  <a:cubicBezTo>
                    <a:pt x="1889655" y="53860"/>
                    <a:pt x="2164080" y="52840"/>
                    <a:pt x="2438400" y="47760"/>
                  </a:cubicBezTo>
                  <a:lnTo>
                    <a:pt x="2727960" y="32520"/>
                  </a:lnTo>
                  <a:cubicBezTo>
                    <a:pt x="2860007" y="26651"/>
                    <a:pt x="2992250" y="25042"/>
                    <a:pt x="3124200" y="17280"/>
                  </a:cubicBezTo>
                  <a:cubicBezTo>
                    <a:pt x="3165086" y="14875"/>
                    <a:pt x="3205167" y="2533"/>
                    <a:pt x="3246120" y="2040"/>
                  </a:cubicBezTo>
                  <a:cubicBezTo>
                    <a:pt x="3627092" y="-2550"/>
                    <a:pt x="4008120" y="2040"/>
                    <a:pt x="4389120" y="204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E9884E5F-3DFC-4755-B08C-E62ABC48255D}"/>
                </a:ext>
              </a:extLst>
            </p:cNvPr>
            <p:cNvSpPr/>
            <p:nvPr/>
          </p:nvSpPr>
          <p:spPr>
            <a:xfrm>
              <a:off x="10281732" y="1830327"/>
              <a:ext cx="9284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Strong</a:t>
              </a:r>
            </a:p>
            <a:p>
              <a:pPr algn="just"/>
              <a:endParaRPr lang="en-US" altLang="ja-JP" b="1" dirty="0"/>
            </a:p>
            <a:p>
              <a:pPr algn="just"/>
              <a:endParaRPr lang="en-US" altLang="ja-JP" b="1" dirty="0"/>
            </a:p>
            <a:p>
              <a:pPr algn="just"/>
              <a:r>
                <a:rPr lang="en-US" altLang="ja-JP" b="1" dirty="0"/>
                <a:t>Weak</a:t>
              </a:r>
              <a:endParaRPr lang="ja-JP" altLang="en-US" b="1" dirty="0"/>
            </a:p>
          </p:txBody>
        </p: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DB2FF512-3407-4DA6-9A8E-CBD99777B8DA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01499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9FD2C375-EC61-4BF5-999D-76828D8048D0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83795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3333BC-F863-496E-9773-DCB767F9D58B}"/>
              </a:ext>
            </a:extLst>
          </p:cNvPr>
          <p:cNvSpPr txBox="1"/>
          <p:nvPr/>
        </p:nvSpPr>
        <p:spPr>
          <a:xfrm rot="20834818">
            <a:off x="1114566" y="5506231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honorific meaning</a:t>
            </a:r>
          </a:p>
          <a:p>
            <a:pPr algn="ctr"/>
            <a:r>
              <a:rPr kumimoji="1" lang="en-US" altLang="ja-JP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maintained!</a:t>
            </a:r>
            <a:endParaRPr kumimoji="1" lang="ja-JP" altLang="en-US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64C5945-6515-4968-9A99-45596B7179B9}"/>
              </a:ext>
            </a:extLst>
          </p:cNvPr>
          <p:cNvSpPr/>
          <p:nvPr/>
        </p:nvSpPr>
        <p:spPr>
          <a:xfrm>
            <a:off x="4099559" y="5669778"/>
            <a:ext cx="3345179" cy="6865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86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インク 24">
                <a:extLst>
                  <a:ext uri="{FF2B5EF4-FFF2-40B4-BE49-F238E27FC236}">
                    <a16:creationId xmlns:a16="http://schemas.microsoft.com/office/drawing/2014/main" id="{D1B2FAF0-2B84-4F9B-A35F-1D49DE981B1D}"/>
                  </a:ext>
                </a:extLst>
              </p14:cNvPr>
              <p14:cNvContentPartPr/>
              <p14:nvPr/>
            </p14:nvContentPartPr>
            <p14:xfrm rot="20619246">
              <a:off x="3190558" y="5876085"/>
              <a:ext cx="883919" cy="465761"/>
            </p14:xfrm>
          </p:contentPart>
        </mc:Choice>
        <mc:Fallback>
          <p:pic>
            <p:nvPicPr>
              <p:cNvPr id="25" name="インク 24">
                <a:extLst>
                  <a:ext uri="{FF2B5EF4-FFF2-40B4-BE49-F238E27FC236}">
                    <a16:creationId xmlns:a16="http://schemas.microsoft.com/office/drawing/2014/main" id="{D1B2FAF0-2B84-4F9B-A35F-1D49DE981B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0619246">
                <a:off x="3181560" y="5867093"/>
                <a:ext cx="901554" cy="483384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2E3E0BEA-652E-4941-9202-DFB742E4D9E7}"/>
              </a:ext>
            </a:extLst>
          </p:cNvPr>
          <p:cNvGrpSpPr/>
          <p:nvPr/>
        </p:nvGrpSpPr>
        <p:grpSpPr>
          <a:xfrm>
            <a:off x="8995460" y="4684621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846EC6B4-CAE2-4241-9256-49109346C746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846EC6B4-CAE2-4241-9256-49109346C7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57" name="インク 56">
                  <a:extLst>
                    <a:ext uri="{FF2B5EF4-FFF2-40B4-BE49-F238E27FC236}">
                      <a16:creationId xmlns:a16="http://schemas.microsoft.com/office/drawing/2014/main" id="{132DED79-5F9F-4B16-90BD-FFDA28F2890E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7" name="インク 56">
                  <a:extLst>
                    <a:ext uri="{FF2B5EF4-FFF2-40B4-BE49-F238E27FC236}">
                      <a16:creationId xmlns:a16="http://schemas.microsoft.com/office/drawing/2014/main" id="{132DED79-5F9F-4B16-90BD-FFDA28F289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79BE96D-EEA5-4FB4-A1BF-705524E30048}"/>
              </a:ext>
            </a:extLst>
          </p:cNvPr>
          <p:cNvGrpSpPr/>
          <p:nvPr/>
        </p:nvGrpSpPr>
        <p:grpSpPr>
          <a:xfrm rot="2034371" flipV="1">
            <a:off x="8863596" y="5043709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792D30E8-B11C-4A80-AC17-365A2E127F02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792D30E8-B11C-4A80-AC17-365A2E127F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4D40B03A-FE3C-442F-9DE5-4BE853F1FD98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4D40B03A-FE3C-442F-9DE5-4BE853F1FD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05DD7BE-59EA-47D0-9DA7-2A8D8368B910}"/>
              </a:ext>
            </a:extLst>
          </p:cNvPr>
          <p:cNvGrpSpPr/>
          <p:nvPr/>
        </p:nvGrpSpPr>
        <p:grpSpPr>
          <a:xfrm rot="3572899" flipV="1">
            <a:off x="8559433" y="5491400"/>
            <a:ext cx="1853442" cy="180457"/>
            <a:chOff x="6411999" y="1856138"/>
            <a:chExt cx="370688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62" name="インク 61">
                  <a:extLst>
                    <a:ext uri="{FF2B5EF4-FFF2-40B4-BE49-F238E27FC236}">
                      <a16:creationId xmlns:a16="http://schemas.microsoft.com/office/drawing/2014/main" id="{0C7572BC-1E1F-43B7-BE71-48171E513563}"/>
                    </a:ext>
                  </a:extLst>
                </p14:cNvPr>
                <p14:cNvContentPartPr/>
                <p14:nvPr/>
              </p14:nvContentPartPr>
              <p14:xfrm flipV="1">
                <a:off x="6411999" y="1931923"/>
                <a:ext cx="3671997" cy="89109"/>
              </p14:xfrm>
            </p:contentPart>
          </mc:Choice>
          <mc:Fallback xmlns="">
            <p:pic>
              <p:nvPicPr>
                <p:cNvPr id="62" name="インク 61">
                  <a:extLst>
                    <a:ext uri="{FF2B5EF4-FFF2-40B4-BE49-F238E27FC236}">
                      <a16:creationId xmlns:a16="http://schemas.microsoft.com/office/drawing/2014/main" id="{0C7572BC-1E1F-43B7-BE71-48171E5135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55119" y="1876493"/>
                  <a:ext cx="3785757" cy="199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63" name="インク 62">
                  <a:extLst>
                    <a:ext uri="{FF2B5EF4-FFF2-40B4-BE49-F238E27FC236}">
                      <a16:creationId xmlns:a16="http://schemas.microsoft.com/office/drawing/2014/main" id="{8853C9B9-620C-455E-AB4B-7A8B7D44BD43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3" name="インク 62">
                  <a:extLst>
                    <a:ext uri="{FF2B5EF4-FFF2-40B4-BE49-F238E27FC236}">
                      <a16:creationId xmlns:a16="http://schemas.microsoft.com/office/drawing/2014/main" id="{8853C9B9-620C-455E-AB4B-7A8B7D44BD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99CD76A-3D29-4A3D-ADDD-3124FDDF6612}"/>
              </a:ext>
            </a:extLst>
          </p:cNvPr>
          <p:cNvGrpSpPr/>
          <p:nvPr/>
        </p:nvGrpSpPr>
        <p:grpSpPr>
          <a:xfrm>
            <a:off x="9346874" y="4273240"/>
            <a:ext cx="386238" cy="895355"/>
            <a:chOff x="9063990" y="4998720"/>
            <a:chExt cx="386238" cy="895355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2085C376-2C2A-4F03-A7FC-D6E27B69B3C0}"/>
                </a:ext>
              </a:extLst>
            </p:cNvPr>
            <p:cNvSpPr/>
            <p:nvPr/>
          </p:nvSpPr>
          <p:spPr>
            <a:xfrm>
              <a:off x="9095859" y="4998720"/>
              <a:ext cx="354369" cy="781080"/>
            </a:xfrm>
            <a:custGeom>
              <a:avLst/>
              <a:gdLst>
                <a:gd name="connsiteX0" fmla="*/ 109101 w 354369"/>
                <a:gd name="connsiteY0" fmla="*/ 777240 h 781080"/>
                <a:gd name="connsiteX1" fmla="*/ 109101 w 354369"/>
                <a:gd name="connsiteY1" fmla="*/ 777240 h 781080"/>
                <a:gd name="connsiteX2" fmla="*/ 17661 w 354369"/>
                <a:gd name="connsiteY2" fmla="*/ 670560 h 781080"/>
                <a:gd name="connsiteX3" fmla="*/ 17661 w 354369"/>
                <a:gd name="connsiteY3" fmla="*/ 441960 h 781080"/>
                <a:gd name="connsiteX4" fmla="*/ 63381 w 354369"/>
                <a:gd name="connsiteY4" fmla="*/ 411480 h 781080"/>
                <a:gd name="connsiteX5" fmla="*/ 139581 w 354369"/>
                <a:gd name="connsiteY5" fmla="*/ 274320 h 781080"/>
                <a:gd name="connsiteX6" fmla="*/ 185301 w 354369"/>
                <a:gd name="connsiteY6" fmla="*/ 60960 h 781080"/>
                <a:gd name="connsiteX7" fmla="*/ 200541 w 354369"/>
                <a:gd name="connsiteY7" fmla="*/ 15240 h 781080"/>
                <a:gd name="connsiteX8" fmla="*/ 246261 w 354369"/>
                <a:gd name="connsiteY8" fmla="*/ 0 h 781080"/>
                <a:gd name="connsiteX9" fmla="*/ 307221 w 354369"/>
                <a:gd name="connsiteY9" fmla="*/ 15240 h 781080"/>
                <a:gd name="connsiteX10" fmla="*/ 352941 w 354369"/>
                <a:gd name="connsiteY10" fmla="*/ 106680 h 781080"/>
                <a:gd name="connsiteX11" fmla="*/ 337701 w 354369"/>
                <a:gd name="connsiteY11" fmla="*/ 335280 h 781080"/>
                <a:gd name="connsiteX12" fmla="*/ 246261 w 354369"/>
                <a:gd name="connsiteY12" fmla="*/ 365760 h 781080"/>
                <a:gd name="connsiteX13" fmla="*/ 246261 w 354369"/>
                <a:gd name="connsiteY13" fmla="*/ 624840 h 781080"/>
                <a:gd name="connsiteX14" fmla="*/ 261501 w 354369"/>
                <a:gd name="connsiteY14" fmla="*/ 670560 h 781080"/>
                <a:gd name="connsiteX15" fmla="*/ 307221 w 354369"/>
                <a:gd name="connsiteY15" fmla="*/ 762000 h 781080"/>
                <a:gd name="connsiteX16" fmla="*/ 109101 w 354369"/>
                <a:gd name="connsiteY16" fmla="*/ 777240 h 78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4369" h="781080">
                  <a:moveTo>
                    <a:pt x="109101" y="777240"/>
                  </a:moveTo>
                  <a:lnTo>
                    <a:pt x="109101" y="777240"/>
                  </a:lnTo>
                  <a:cubicBezTo>
                    <a:pt x="78621" y="741680"/>
                    <a:pt x="44519" y="708929"/>
                    <a:pt x="17661" y="670560"/>
                  </a:cubicBezTo>
                  <a:cubicBezTo>
                    <a:pt x="-20443" y="616125"/>
                    <a:pt x="14491" y="453053"/>
                    <a:pt x="17661" y="441960"/>
                  </a:cubicBezTo>
                  <a:cubicBezTo>
                    <a:pt x="22693" y="424349"/>
                    <a:pt x="48141" y="421640"/>
                    <a:pt x="63381" y="411480"/>
                  </a:cubicBezTo>
                  <a:cubicBezTo>
                    <a:pt x="133252" y="306674"/>
                    <a:pt x="112757" y="354793"/>
                    <a:pt x="139581" y="274320"/>
                  </a:cubicBezTo>
                  <a:cubicBezTo>
                    <a:pt x="158806" y="120519"/>
                    <a:pt x="141869" y="191255"/>
                    <a:pt x="185301" y="60960"/>
                  </a:cubicBezTo>
                  <a:cubicBezTo>
                    <a:pt x="190381" y="45720"/>
                    <a:pt x="185301" y="20320"/>
                    <a:pt x="200541" y="15240"/>
                  </a:cubicBezTo>
                  <a:lnTo>
                    <a:pt x="246261" y="0"/>
                  </a:lnTo>
                  <a:cubicBezTo>
                    <a:pt x="266581" y="5080"/>
                    <a:pt x="289793" y="3622"/>
                    <a:pt x="307221" y="15240"/>
                  </a:cubicBezTo>
                  <a:cubicBezTo>
                    <a:pt x="332544" y="32122"/>
                    <a:pt x="344248" y="80600"/>
                    <a:pt x="352941" y="106680"/>
                  </a:cubicBezTo>
                  <a:cubicBezTo>
                    <a:pt x="347861" y="182880"/>
                    <a:pt x="366779" y="264663"/>
                    <a:pt x="337701" y="335280"/>
                  </a:cubicBezTo>
                  <a:cubicBezTo>
                    <a:pt x="325468" y="364989"/>
                    <a:pt x="246261" y="365760"/>
                    <a:pt x="246261" y="365760"/>
                  </a:cubicBezTo>
                  <a:cubicBezTo>
                    <a:pt x="210239" y="473826"/>
                    <a:pt x="222040" y="418965"/>
                    <a:pt x="246261" y="624840"/>
                  </a:cubicBezTo>
                  <a:cubicBezTo>
                    <a:pt x="248138" y="640794"/>
                    <a:pt x="254317" y="656192"/>
                    <a:pt x="261501" y="670560"/>
                  </a:cubicBezTo>
                  <a:cubicBezTo>
                    <a:pt x="320587" y="788733"/>
                    <a:pt x="268915" y="647082"/>
                    <a:pt x="307221" y="762000"/>
                  </a:cubicBezTo>
                  <a:cubicBezTo>
                    <a:pt x="208489" y="794911"/>
                    <a:pt x="142121" y="774700"/>
                    <a:pt x="109101" y="7772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5520297-57D3-4A2C-A695-722BBBB55712}"/>
                </a:ext>
              </a:extLst>
            </p:cNvPr>
            <p:cNvSpPr txBox="1"/>
            <p:nvPr/>
          </p:nvSpPr>
          <p:spPr>
            <a:xfrm>
              <a:off x="9063990" y="5309300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*</a:t>
              </a:r>
              <a:endParaRPr kumimoji="1" lang="ja-JP" altLang="en-US" sz="3200" dirty="0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07F72B-A5CF-4797-B99C-DD229F1A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E339B5-57B2-4B5E-A2EF-13F323625A44}"/>
              </a:ext>
            </a:extLst>
          </p:cNvPr>
          <p:cNvSpPr txBox="1"/>
          <p:nvPr/>
        </p:nvSpPr>
        <p:spPr>
          <a:xfrm>
            <a:off x="6239323" y="3207066"/>
            <a:ext cx="605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c</a:t>
            </a:r>
            <a:r>
              <a:rPr kumimoji="1" lang="en-US" altLang="ja-JP" i="1" dirty="0"/>
              <a:t>f.</a:t>
            </a:r>
            <a:r>
              <a:rPr kumimoji="1" lang="en-US" altLang="ja-JP" dirty="0"/>
              <a:t> –</a:t>
            </a:r>
            <a:r>
              <a:rPr lang="en-US" altLang="ja-JP" i="1" dirty="0" err="1"/>
              <a:t>kudasar</a:t>
            </a:r>
            <a:r>
              <a:rPr lang="en-US" altLang="ja-JP" i="1" dirty="0"/>
              <a:t>-</a:t>
            </a:r>
            <a:r>
              <a:rPr kumimoji="1" lang="en-US" altLang="ja-JP" i="1" dirty="0"/>
              <a:t>e </a:t>
            </a:r>
            <a:r>
              <a:rPr kumimoji="1" lang="en-US" altLang="ja-JP" dirty="0"/>
              <a:t> was acceptable in Edo period Japanese.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D1B2D2D-4056-403C-8BC7-A4D426A453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92" y="4583820"/>
            <a:ext cx="4156584" cy="5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11" grpId="0"/>
      <p:bldP spid="27" grpId="0"/>
      <p:bldP spid="24" grpId="0"/>
      <p:bldP spid="5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2.4 Puzzles: interim summary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Desiderata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220978" y="1430264"/>
            <a:ext cx="11971021" cy="890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dirty="0"/>
              <a:t>( 1 )</a:t>
            </a:r>
            <a:r>
              <a:rPr lang="en-US" altLang="ja-JP" sz="2400" dirty="0"/>
              <a:t> </a:t>
            </a:r>
            <a:r>
              <a:rPr lang="en-US" altLang="ja-JP" sz="2400" b="1" dirty="0"/>
              <a:t>One-to-many property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	- The bare form exhibits one-to-many property, just as English imperatives do.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2BBE387-79CB-4BB3-861B-0BF61660BBD8}"/>
              </a:ext>
            </a:extLst>
          </p:cNvPr>
          <p:cNvSpPr/>
          <p:nvPr/>
        </p:nvSpPr>
        <p:spPr>
          <a:xfrm>
            <a:off x="220979" y="2329048"/>
            <a:ext cx="11971021" cy="890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dirty="0"/>
              <a:t>( 2 )</a:t>
            </a:r>
            <a:r>
              <a:rPr lang="en-US" altLang="ja-JP" sz="2400" dirty="0"/>
              <a:t> *</a:t>
            </a:r>
            <a:r>
              <a:rPr lang="en-US" altLang="ja-JP" sz="2400" b="1" dirty="0"/>
              <a:t>One-to-any property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	- C</a:t>
            </a:r>
            <a:r>
              <a:rPr lang="en-US" altLang="ja-JP" sz="2000" dirty="0"/>
              <a:t>OMMAND</a:t>
            </a:r>
            <a:r>
              <a:rPr lang="en-US" altLang="ja-JP" sz="2400" dirty="0"/>
              <a:t> is not allowed in a bare imperative.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A2CAD0B-9A38-4376-B282-1A7509E72B83}"/>
              </a:ext>
            </a:extLst>
          </p:cNvPr>
          <p:cNvSpPr/>
          <p:nvPr/>
        </p:nvSpPr>
        <p:spPr>
          <a:xfrm>
            <a:off x="220979" y="3178972"/>
            <a:ext cx="11971021" cy="48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dirty="0"/>
              <a:t>( 3 ) Interaction among grammatical forms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30A179-3A79-4221-BA6C-72F72F5F0BE8}"/>
              </a:ext>
            </a:extLst>
          </p:cNvPr>
          <p:cNvSpPr/>
          <p:nvPr/>
        </p:nvSpPr>
        <p:spPr>
          <a:xfrm>
            <a:off x="899912" y="3753041"/>
            <a:ext cx="11048248" cy="2515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A. 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Subject-honorifics</a:t>
            </a:r>
            <a:r>
              <a:rPr lang="en-US" altLang="ja-JP" sz="2400" dirty="0"/>
              <a:t> encode the speaker’s respect for the addressee, unless they are used in an imperative.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B. 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Point-of-view </a:t>
            </a:r>
            <a:r>
              <a:rPr lang="en-US" altLang="ja-JP" sz="2400" b="1" dirty="0" err="1">
                <a:solidFill>
                  <a:schemeClr val="accent2">
                    <a:lumMod val="75000"/>
                  </a:schemeClr>
                </a:solidFill>
              </a:rPr>
              <a:t>applcatives</a:t>
            </a:r>
            <a:r>
              <a:rPr lang="en-US" altLang="ja-JP" sz="2400" dirty="0"/>
              <a:t> cannot be used with imperatives suffixes.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C. 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The imperatives suffixes</a:t>
            </a:r>
            <a:r>
              <a:rPr lang="en-US" altLang="ja-JP" sz="2400" dirty="0"/>
              <a:t> are associated with </a:t>
            </a:r>
            <a:r>
              <a:rPr lang="en-US" altLang="ja-JP" sz="2000" dirty="0"/>
              <a:t>COMMAND</a:t>
            </a:r>
            <a:r>
              <a:rPr lang="en-US" altLang="ja-JP" sz="2400" dirty="0"/>
              <a:t>.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D. 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</a:rPr>
              <a:t>The bare form </a:t>
            </a:r>
            <a:r>
              <a:rPr lang="en-US" altLang="ja-JP" sz="2400" dirty="0"/>
              <a:t>is associated anything but </a:t>
            </a:r>
            <a:r>
              <a:rPr lang="en-US" altLang="ja-JP" sz="2000" dirty="0"/>
              <a:t>COMMAND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iff</a:t>
            </a:r>
            <a:r>
              <a:rPr lang="en-US" altLang="ja-JP" sz="2400" dirty="0"/>
              <a:t> there is a `point-of-view’ applicative marker. Otherwise, it is associated with </a:t>
            </a:r>
            <a:r>
              <a:rPr lang="en-US" altLang="ja-JP" sz="2000" dirty="0"/>
              <a:t>COMMAND</a:t>
            </a:r>
            <a:r>
              <a:rPr lang="en-US" altLang="ja-JP" sz="2400" dirty="0"/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1C550D-3915-4E13-9800-F0B46380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9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4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F6F4FC-4E69-4E37-8AEC-FFEDD62D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3 </a:t>
            </a:r>
            <a:r>
              <a:rPr lang="en-US" altLang="ja-JP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Proposal</a:t>
            </a:r>
            <a:endParaRPr kumimoji="1" lang="ja-JP" altLang="en-US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96F8DC-D4E7-4BC8-A379-ED5FDE6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19FED902-B324-4C19-98CE-7CF5392AECB7}"/>
                  </a:ext>
                </a:extLst>
              </p14:cNvPr>
              <p14:cNvContentPartPr/>
              <p14:nvPr/>
            </p14:nvContentPartPr>
            <p14:xfrm>
              <a:off x="964475" y="4562475"/>
              <a:ext cx="8715701" cy="235115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19FED902-B324-4C19-98CE-7CF5392AEC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474" y="4184419"/>
                <a:ext cx="8841342" cy="99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EB2E43D9-B41E-43D2-9B7F-7CD668A437DA}"/>
                  </a:ext>
                </a:extLst>
              </p14:cNvPr>
              <p14:cNvContentPartPr/>
              <p14:nvPr/>
            </p14:nvContentPartPr>
            <p14:xfrm>
              <a:off x="1048295" y="4646295"/>
              <a:ext cx="8715701" cy="235115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EB2E43D9-B41E-43D2-9B7F-7CD668A437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294" y="4268239"/>
                <a:ext cx="8841342" cy="9908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686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 Proposal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Basic idea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220978" y="1430264"/>
            <a:ext cx="11971021" cy="48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dirty="0"/>
              <a:t>Illocutionary Force Assignment: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2BBE387-79CB-4BB3-861B-0BF61660BBD8}"/>
              </a:ext>
            </a:extLst>
          </p:cNvPr>
          <p:cNvSpPr/>
          <p:nvPr/>
        </p:nvSpPr>
        <p:spPr>
          <a:xfrm>
            <a:off x="1211579" y="1987190"/>
            <a:ext cx="10759442" cy="890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u="sng" dirty="0">
                <a:solidFill>
                  <a:srgbClr val="860000"/>
                </a:solidFill>
              </a:rPr>
              <a:t>( Approach 1 )</a:t>
            </a:r>
            <a:r>
              <a:rPr lang="en-US" altLang="ja-JP" sz="2400" u="sng" dirty="0">
                <a:solidFill>
                  <a:srgbClr val="860000"/>
                </a:solidFill>
              </a:rPr>
              <a:t> </a:t>
            </a:r>
            <a:r>
              <a:rPr lang="en-US" altLang="ja-JP" sz="2400" b="1" u="sng" dirty="0">
                <a:solidFill>
                  <a:srgbClr val="860000"/>
                </a:solidFill>
              </a:rPr>
              <a:t>Semantics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	We bring a conceptually unmotivated complexity into semantics.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4988D50-AD0C-46BE-B6E9-E2009B10D068}"/>
              </a:ext>
            </a:extLst>
          </p:cNvPr>
          <p:cNvSpPr/>
          <p:nvPr/>
        </p:nvSpPr>
        <p:spPr>
          <a:xfrm>
            <a:off x="1211579" y="3980759"/>
            <a:ext cx="10759442" cy="129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b="1" u="sng" dirty="0">
                <a:solidFill>
                  <a:srgbClr val="860000"/>
                </a:solidFill>
              </a:rPr>
              <a:t>( Approach 2 ) Pragmatics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	I propose that we can provide a formal pragmatic algorithm concerning 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  the illocutionary force assignment.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BE6545-5687-4B68-8565-E648772C968F}"/>
              </a:ext>
            </a:extLst>
          </p:cNvPr>
          <p:cNvGrpSpPr/>
          <p:nvPr/>
        </p:nvGrpSpPr>
        <p:grpSpPr>
          <a:xfrm>
            <a:off x="386563" y="2189262"/>
            <a:ext cx="825015" cy="2139851"/>
            <a:chOff x="6713887" y="1028430"/>
            <a:chExt cx="2687040" cy="6969401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4" name="インク 3">
                  <a:extLst>
                    <a:ext uri="{FF2B5EF4-FFF2-40B4-BE49-F238E27FC236}">
                      <a16:creationId xmlns:a16="http://schemas.microsoft.com/office/drawing/2014/main" id="{35F70C8D-7AA9-45DA-9CF8-CD865BA8854F}"/>
                    </a:ext>
                  </a:extLst>
                </p14:cNvPr>
                <p14:cNvContentPartPr/>
                <p14:nvPr/>
              </p14:nvContentPartPr>
              <p14:xfrm>
                <a:off x="6713887" y="1028430"/>
                <a:ext cx="2687040" cy="3475440"/>
              </p14:xfrm>
            </p:contentPart>
          </mc:Choice>
          <mc:Fallback xmlns="">
            <p:pic>
              <p:nvPicPr>
                <p:cNvPr id="4" name="インク 3">
                  <a:extLst>
                    <a:ext uri="{FF2B5EF4-FFF2-40B4-BE49-F238E27FC236}">
                      <a16:creationId xmlns:a16="http://schemas.microsoft.com/office/drawing/2014/main" id="{35F70C8D-7AA9-45DA-9CF8-CD865BA885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08814" y="-202333"/>
                  <a:ext cx="3096014" cy="5935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29" name="インク 28">
                  <a:extLst>
                    <a:ext uri="{FF2B5EF4-FFF2-40B4-BE49-F238E27FC236}">
                      <a16:creationId xmlns:a16="http://schemas.microsoft.com/office/drawing/2014/main" id="{5FE379BC-BA92-46C0-A7DD-85B4843B902C}"/>
                    </a:ext>
                  </a:extLst>
                </p14:cNvPr>
                <p14:cNvContentPartPr/>
                <p14:nvPr/>
              </p14:nvContentPartPr>
              <p14:xfrm flipV="1">
                <a:off x="6713887" y="4522391"/>
                <a:ext cx="2687040" cy="3475440"/>
              </p14:xfrm>
            </p:contentPart>
          </mc:Choice>
          <mc:Fallback xmlns="">
            <p:pic>
              <p:nvPicPr>
                <p:cNvPr id="29" name="インク 28">
                  <a:extLst>
                    <a:ext uri="{FF2B5EF4-FFF2-40B4-BE49-F238E27FC236}">
                      <a16:creationId xmlns:a16="http://schemas.microsoft.com/office/drawing/2014/main" id="{5FE379BC-BA92-46C0-A7DD-85B4843B90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08814" y="3291628"/>
                  <a:ext cx="3096014" cy="5935794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55A4E589-2F72-41AF-9E40-DC7D867235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68" y="2846149"/>
            <a:ext cx="9398897" cy="937575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088258-FF84-4C09-801B-72422A77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7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3.1 Backgrounds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Dynamic pragmatics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220978" y="1430264"/>
            <a:ext cx="11971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Pragmatic rules play a pivotal role in context update </a:t>
            </a:r>
          </a:p>
          <a:p>
            <a:r>
              <a:rPr lang="en-US" altLang="ja-JP" sz="2400" dirty="0"/>
              <a:t>(Stalnaker 1978; </a:t>
            </a:r>
            <a:r>
              <a:rPr lang="en-US" altLang="ja-JP" sz="2400" dirty="0" err="1"/>
              <a:t>Gazdar</a:t>
            </a:r>
            <a:r>
              <a:rPr lang="en-US" altLang="ja-JP" sz="2400" dirty="0"/>
              <a:t> 1981; Lewis 1979; Roberts 1996; </a:t>
            </a:r>
            <a:r>
              <a:rPr lang="en-US" altLang="ja-JP" sz="2400" dirty="0" err="1"/>
              <a:t>Portner</a:t>
            </a:r>
            <a:r>
              <a:rPr lang="en-US" altLang="ja-JP" sz="2400" dirty="0"/>
              <a:t> 2004).</a:t>
            </a:r>
            <a:endParaRPr lang="en-US" altLang="ja-JP" sz="3200" b="1" dirty="0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0319E97E-DB5D-4DAB-842C-6D392F96D1C4}"/>
              </a:ext>
            </a:extLst>
          </p:cNvPr>
          <p:cNvSpPr/>
          <p:nvPr/>
        </p:nvSpPr>
        <p:spPr>
          <a:xfrm>
            <a:off x="8872504" y="2875458"/>
            <a:ext cx="484632" cy="48533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857915-CC6E-4AA5-A9B2-D14A9C3E5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8" y="2870546"/>
            <a:ext cx="4368002" cy="485334"/>
          </a:xfrm>
          <a:prstGeom prst="rect">
            <a:avLst/>
          </a:prstGeom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5FA4E7D2-C599-4F37-99CB-91B8228FDFE2}"/>
              </a:ext>
            </a:extLst>
          </p:cNvPr>
          <p:cNvSpPr txBox="1">
            <a:spLocks/>
          </p:cNvSpPr>
          <p:nvPr/>
        </p:nvSpPr>
        <p:spPr>
          <a:xfrm>
            <a:off x="1" y="2262826"/>
            <a:ext cx="54863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Structured discourse context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E3F842C-8FB6-4252-A711-685D08EDC0E8}"/>
              </a:ext>
            </a:extLst>
          </p:cNvPr>
          <p:cNvSpPr/>
          <p:nvPr/>
        </p:nvSpPr>
        <p:spPr>
          <a:xfrm>
            <a:off x="3139440" y="2823475"/>
            <a:ext cx="609600" cy="579476"/>
          </a:xfrm>
          <a:custGeom>
            <a:avLst/>
            <a:gdLst>
              <a:gd name="connsiteX0" fmla="*/ 0 w 609600"/>
              <a:gd name="connsiteY0" fmla="*/ 289738 h 579476"/>
              <a:gd name="connsiteX1" fmla="*/ 304800 w 609600"/>
              <a:gd name="connsiteY1" fmla="*/ 0 h 579476"/>
              <a:gd name="connsiteX2" fmla="*/ 609600 w 609600"/>
              <a:gd name="connsiteY2" fmla="*/ 289738 h 579476"/>
              <a:gd name="connsiteX3" fmla="*/ 304800 w 609600"/>
              <a:gd name="connsiteY3" fmla="*/ 579476 h 579476"/>
              <a:gd name="connsiteX4" fmla="*/ 0 w 609600"/>
              <a:gd name="connsiteY4" fmla="*/ 289738 h 57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579476" extrusionOk="0">
                <a:moveTo>
                  <a:pt x="0" y="289738"/>
                </a:moveTo>
                <a:cubicBezTo>
                  <a:pt x="-3662" y="122246"/>
                  <a:pt x="128584" y="14584"/>
                  <a:pt x="304800" y="0"/>
                </a:cubicBezTo>
                <a:cubicBezTo>
                  <a:pt x="438097" y="-27808"/>
                  <a:pt x="620648" y="94383"/>
                  <a:pt x="609600" y="289738"/>
                </a:cubicBezTo>
                <a:cubicBezTo>
                  <a:pt x="637404" y="467490"/>
                  <a:pt x="488223" y="536729"/>
                  <a:pt x="304800" y="579476"/>
                </a:cubicBezTo>
                <a:cubicBezTo>
                  <a:pt x="181334" y="578843"/>
                  <a:pt x="28799" y="447635"/>
                  <a:pt x="0" y="289738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24251480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E58A7B-D9D8-40D7-8B56-B3E17EEAE174}"/>
              </a:ext>
            </a:extLst>
          </p:cNvPr>
          <p:cNvSpPr txBox="1"/>
          <p:nvPr/>
        </p:nvSpPr>
        <p:spPr>
          <a:xfrm rot="773295">
            <a:off x="4136629" y="3036761"/>
            <a:ext cx="1717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86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Hierarchical</a:t>
            </a:r>
          </a:p>
          <a:p>
            <a:r>
              <a:rPr kumimoji="1" lang="en-US" altLang="ja-JP" dirty="0">
                <a:solidFill>
                  <a:srgbClr val="86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relation </a:t>
            </a:r>
          </a:p>
          <a:p>
            <a:r>
              <a:rPr kumimoji="1" lang="en-US" altLang="ja-JP" dirty="0">
                <a:solidFill>
                  <a:srgbClr val="86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stored.</a:t>
            </a:r>
            <a:endParaRPr kumimoji="1" lang="ja-JP" altLang="en-US" dirty="0">
              <a:solidFill>
                <a:srgbClr val="86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4864FC4-7E04-491F-9838-F758FD487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8" y="4026819"/>
            <a:ext cx="6062218" cy="5794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5BF510C3-6A62-4A36-A674-567411400930}"/>
                  </a:ext>
                </a:extLst>
              </p14:cNvPr>
              <p14:cNvContentPartPr/>
              <p14:nvPr/>
            </p14:nvContentPartPr>
            <p14:xfrm rot="11125021" flipV="1">
              <a:off x="3492919" y="3380801"/>
              <a:ext cx="607493" cy="302405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5BF510C3-6A62-4A36-A674-5674114009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1125021" flipV="1">
                <a:off x="3483922" y="3371812"/>
                <a:ext cx="625128" cy="320024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図 2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19D8FD3E-92F1-402B-AB70-FEE48BAF9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55" y="3478531"/>
            <a:ext cx="5781797" cy="31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5DAE43DD-04C6-4BB1-9FD9-3ABB02356D7A}"/>
              </a:ext>
            </a:extLst>
          </p:cNvPr>
          <p:cNvSpPr txBox="1">
            <a:spLocks/>
          </p:cNvSpPr>
          <p:nvPr/>
        </p:nvSpPr>
        <p:spPr>
          <a:xfrm>
            <a:off x="15241" y="3527746"/>
            <a:ext cx="5486399" cy="57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Authority</a:t>
            </a:r>
            <a:endParaRPr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05F584B-60F6-45B4-83D4-7F104DD7E88A}"/>
              </a:ext>
            </a:extLst>
          </p:cNvPr>
          <p:cNvCxnSpPr>
            <a:cxnSpLocks/>
          </p:cNvCxnSpPr>
          <p:nvPr/>
        </p:nvCxnSpPr>
        <p:spPr>
          <a:xfrm>
            <a:off x="3444240" y="3459583"/>
            <a:ext cx="0" cy="5672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8377541-9FCC-427F-9FC2-16AFE0C228B4}"/>
                  </a:ext>
                </a:extLst>
              </p:cNvPr>
              <p:cNvSpPr txBox="1"/>
              <p:nvPr/>
            </p:nvSpPr>
            <p:spPr>
              <a:xfrm>
                <a:off x="103412" y="5121438"/>
                <a:ext cx="57096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𝑡𝑑𝑙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𝒔𝒑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𝒂𝒅𝒅𝒓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&gt;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8377541-9FCC-427F-9FC2-16AFE0C22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2" y="5121438"/>
                <a:ext cx="5709640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B0180-B59D-4972-A6A7-B296F5495BD4}"/>
                  </a:ext>
                </a:extLst>
              </p:cNvPr>
              <p:cNvSpPr txBox="1"/>
              <p:nvPr/>
            </p:nvSpPr>
            <p:spPr>
              <a:xfrm>
                <a:off x="778405" y="5859806"/>
                <a:ext cx="503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′=&lt;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𝑡𝑑𝑙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𝒔𝒑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𝒂𝒅𝒅𝒓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&gt;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B0180-B59D-4972-A6A7-B296F549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5" y="5859806"/>
                <a:ext cx="5034647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9122AB3D-A6F0-4216-AD26-E63AF2BBECB4}"/>
              </a:ext>
            </a:extLst>
          </p:cNvPr>
          <p:cNvSpPr txBox="1">
            <a:spLocks/>
          </p:cNvSpPr>
          <p:nvPr/>
        </p:nvSpPr>
        <p:spPr>
          <a:xfrm>
            <a:off x="45501" y="4594055"/>
            <a:ext cx="5486399" cy="57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Example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3A62FC6-3369-4F12-A61C-B03AA747D526}"/>
                  </a:ext>
                </a:extLst>
              </p:cNvPr>
              <p:cNvSpPr txBox="1"/>
              <p:nvPr/>
            </p:nvSpPr>
            <p:spPr>
              <a:xfrm>
                <a:off x="778405" y="6301766"/>
                <a:ext cx="5076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𝑡𝑑𝑙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𝒂𝒅𝒅𝒓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𝒔𝒑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&gt;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3A62FC6-3369-4F12-A61C-B03AA747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5" y="6301766"/>
                <a:ext cx="5076839" cy="461665"/>
              </a:xfrm>
              <a:prstGeom prst="rect">
                <a:avLst/>
              </a:prstGeom>
              <a:blipFill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C950473-0D22-43B0-96F8-EA7A5509E54B}"/>
              </a:ext>
            </a:extLst>
          </p:cNvPr>
          <p:cNvCxnSpPr>
            <a:cxnSpLocks/>
          </p:cNvCxnSpPr>
          <p:nvPr/>
        </p:nvCxnSpPr>
        <p:spPr>
          <a:xfrm>
            <a:off x="4358640" y="5576188"/>
            <a:ext cx="0" cy="34334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9865DBA-E478-43BB-A08F-1B483887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6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 animBg="1"/>
      <p:bldP spid="17" grpId="0"/>
      <p:bldP spid="13" grpId="0" animBg="1"/>
      <p:bldP spid="14" grpId="0"/>
      <p:bldP spid="25" grpId="0"/>
      <p:bldP spid="30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3.2 An OT-driven dynamic pragmatics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Consistency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0319E97E-DB5D-4DAB-842C-6D392F96D1C4}"/>
              </a:ext>
            </a:extLst>
          </p:cNvPr>
          <p:cNvSpPr/>
          <p:nvPr/>
        </p:nvSpPr>
        <p:spPr>
          <a:xfrm>
            <a:off x="8872504" y="2875458"/>
            <a:ext cx="484632" cy="48533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4864FC4-7E04-491F-9838-F758FD487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8" y="4026819"/>
            <a:ext cx="6062218" cy="579477"/>
          </a:xfrm>
          <a:prstGeom prst="rect">
            <a:avLst/>
          </a:prstGeom>
        </p:spPr>
      </p:pic>
      <p:pic>
        <p:nvPicPr>
          <p:cNvPr id="23" name="図 2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19D8FD3E-92F1-402B-AB70-FEE48BAF9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55" y="3478531"/>
            <a:ext cx="5781797" cy="31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5DAE43DD-04C6-4BB1-9FD9-3ABB02356D7A}"/>
              </a:ext>
            </a:extLst>
          </p:cNvPr>
          <p:cNvSpPr txBox="1">
            <a:spLocks/>
          </p:cNvSpPr>
          <p:nvPr/>
        </p:nvSpPr>
        <p:spPr>
          <a:xfrm>
            <a:off x="15241" y="3527746"/>
            <a:ext cx="5486399" cy="57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Authority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8377541-9FCC-427F-9FC2-16AFE0C228B4}"/>
                  </a:ext>
                </a:extLst>
              </p:cNvPr>
              <p:cNvSpPr txBox="1"/>
              <p:nvPr/>
            </p:nvSpPr>
            <p:spPr>
              <a:xfrm>
                <a:off x="103412" y="5121438"/>
                <a:ext cx="57096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𝑡𝑑𝑙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𝒔𝒑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𝒂𝒅𝒅𝒓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&gt;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8377541-9FCC-427F-9FC2-16AFE0C22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2" y="5121438"/>
                <a:ext cx="5709640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B0180-B59D-4972-A6A7-B296F5495BD4}"/>
                  </a:ext>
                </a:extLst>
              </p:cNvPr>
              <p:cNvSpPr txBox="1"/>
              <p:nvPr/>
            </p:nvSpPr>
            <p:spPr>
              <a:xfrm>
                <a:off x="778405" y="5859806"/>
                <a:ext cx="503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′=&lt;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𝑡𝑑𝑙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𝒔𝒑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𝒂𝒅𝒅𝒓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&gt;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B0180-B59D-4972-A6A7-B296F549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5" y="5859806"/>
                <a:ext cx="5034647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9122AB3D-A6F0-4216-AD26-E63AF2BBECB4}"/>
              </a:ext>
            </a:extLst>
          </p:cNvPr>
          <p:cNvSpPr txBox="1">
            <a:spLocks/>
          </p:cNvSpPr>
          <p:nvPr/>
        </p:nvSpPr>
        <p:spPr>
          <a:xfrm>
            <a:off x="45501" y="4594055"/>
            <a:ext cx="5486399" cy="579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Example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3A62FC6-3369-4F12-A61C-B03AA747D526}"/>
                  </a:ext>
                </a:extLst>
              </p:cNvPr>
              <p:cNvSpPr txBox="1"/>
              <p:nvPr/>
            </p:nvSpPr>
            <p:spPr>
              <a:xfrm>
                <a:off x="778405" y="6301766"/>
                <a:ext cx="5076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𝑡𝑑𝑙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𝒂𝒅𝒅𝒓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𝒔𝒑</m:t>
                      </m:r>
                      <m:r>
                        <a:rPr kumimoji="1" lang="en-US" altLang="ja-JP" sz="2400" b="1" i="1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&gt;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3A62FC6-3369-4F12-A61C-B03AA747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5" y="6301766"/>
                <a:ext cx="5076839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C950473-0D22-43B0-96F8-EA7A5509E54B}"/>
              </a:ext>
            </a:extLst>
          </p:cNvPr>
          <p:cNvCxnSpPr>
            <a:cxnSpLocks/>
          </p:cNvCxnSpPr>
          <p:nvPr/>
        </p:nvCxnSpPr>
        <p:spPr>
          <a:xfrm>
            <a:off x="4358640" y="5576188"/>
            <a:ext cx="0" cy="34334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3503C39-28F6-4875-A030-E7F8E45A4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8" y="1454776"/>
            <a:ext cx="10526852" cy="73412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F4DC2C-320D-4BBD-97D0-CF2478E5E457}"/>
              </a:ext>
            </a:extLst>
          </p:cNvPr>
          <p:cNvSpPr txBox="1"/>
          <p:nvPr/>
        </p:nvSpPr>
        <p:spPr>
          <a:xfrm>
            <a:off x="1421488" y="2331467"/>
            <a:ext cx="908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Before updating the context, we must </a:t>
            </a:r>
            <a:r>
              <a:rPr kumimoji="1" lang="en-US" altLang="ja-JP" sz="2400" u="sng" dirty="0"/>
              <a:t>adjudicate</a:t>
            </a:r>
            <a:r>
              <a:rPr kumimoji="1" lang="en-US" altLang="ja-JP" sz="2400" dirty="0"/>
              <a:t> our decision. </a:t>
            </a:r>
            <a:endParaRPr kumimoji="1" lang="ja-JP" altLang="en-US" sz="2400" dirty="0"/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5D91F885-F691-4493-8103-34B8ADD8439D}"/>
              </a:ext>
            </a:extLst>
          </p:cNvPr>
          <p:cNvSpPr/>
          <p:nvPr/>
        </p:nvSpPr>
        <p:spPr>
          <a:xfrm rot="16200000">
            <a:off x="929993" y="2309337"/>
            <a:ext cx="484632" cy="48533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09D0D-C652-40E6-8830-E579F0FD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3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3.2 An OT-driven dynamic pragmatics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Consistency</a:t>
            </a:r>
            <a:endParaRPr lang="ja-JP" altLang="en-US" dirty="0">
              <a:solidFill>
                <a:srgbClr val="C0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503C39-28F6-4875-A030-E7F8E45A4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8" y="1454776"/>
            <a:ext cx="10526852" cy="73412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F4DC2C-320D-4BBD-97D0-CF2478E5E457}"/>
              </a:ext>
            </a:extLst>
          </p:cNvPr>
          <p:cNvSpPr txBox="1"/>
          <p:nvPr/>
        </p:nvSpPr>
        <p:spPr>
          <a:xfrm>
            <a:off x="1421488" y="2331467"/>
            <a:ext cx="908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Before updating the context, we must </a:t>
            </a:r>
            <a:r>
              <a:rPr kumimoji="1" lang="en-US" altLang="ja-JP" sz="2400" u="sng" dirty="0"/>
              <a:t>adjudicate</a:t>
            </a:r>
            <a:r>
              <a:rPr kumimoji="1" lang="en-US" altLang="ja-JP" sz="2400" dirty="0"/>
              <a:t> our decision. </a:t>
            </a:r>
            <a:endParaRPr kumimoji="1" lang="ja-JP" altLang="en-US" sz="2400" dirty="0"/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5D91F885-F691-4493-8103-34B8ADD8439D}"/>
              </a:ext>
            </a:extLst>
          </p:cNvPr>
          <p:cNvSpPr/>
          <p:nvPr/>
        </p:nvSpPr>
        <p:spPr>
          <a:xfrm rot="16200000">
            <a:off x="929993" y="2309337"/>
            <a:ext cx="484632" cy="48533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38AFF45-CDC1-4D29-ACE4-4C7614BDCD37}"/>
              </a:ext>
            </a:extLst>
          </p:cNvPr>
          <p:cNvSpPr txBox="1">
            <a:spLocks/>
          </p:cNvSpPr>
          <p:nvPr/>
        </p:nvSpPr>
        <p:spPr>
          <a:xfrm>
            <a:off x="-1" y="2705207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Adjudication: </a:t>
            </a:r>
            <a:r>
              <a:rPr lang="en-US" altLang="ja-JP" b="1" i="1" dirty="0">
                <a:solidFill>
                  <a:srgbClr val="C00000"/>
                </a:solidFill>
              </a:rPr>
              <a:t>a la</a:t>
            </a:r>
            <a:r>
              <a:rPr lang="en-US" altLang="ja-JP" b="1" dirty="0">
                <a:solidFill>
                  <a:srgbClr val="C00000"/>
                </a:solidFill>
              </a:rPr>
              <a:t> OT-phonology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/>
              <p:nvPr/>
            </p:nvSpPr>
            <p:spPr>
              <a:xfrm>
                <a:off x="5478780" y="4236740"/>
                <a:ext cx="2428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𝐶𝑂𝑀𝑀𝐴𝑁𝐷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4236740"/>
                <a:ext cx="242842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/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𝐹𝐴𝑉𝑂𝑅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/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𝐸𝑁𝑇𝑅𝐸𝐴𝑇𝑌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/>
              <p:nvPr/>
            </p:nvSpPr>
            <p:spPr>
              <a:xfrm>
                <a:off x="5478780" y="5709341"/>
                <a:ext cx="2317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 …        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5709341"/>
                <a:ext cx="23174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C831C1-4572-45AC-84F9-257B7D09A875}"/>
              </a:ext>
            </a:extLst>
          </p:cNvPr>
          <p:cNvSpPr txBox="1"/>
          <p:nvPr/>
        </p:nvSpPr>
        <p:spPr>
          <a:xfrm>
            <a:off x="220978" y="5896676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1. Richness of the Base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CF1769-584B-4B07-8309-541A75B66897}"/>
              </a:ext>
            </a:extLst>
          </p:cNvPr>
          <p:cNvSpPr txBox="1"/>
          <p:nvPr/>
        </p:nvSpPr>
        <p:spPr>
          <a:xfrm>
            <a:off x="220978" y="639503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2. Assessment</a:t>
            </a:r>
            <a:endParaRPr kumimoji="1" lang="ja-JP" altLang="en-US" sz="24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14:cNvPr>
              <p14:cNvContentPartPr/>
              <p14:nvPr/>
            </p14:nvContentPartPr>
            <p14:xfrm flipV="1">
              <a:off x="5123953" y="4207247"/>
              <a:ext cx="6372000" cy="3600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5510" y="4178807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14:cNvPr>
              <p14:cNvContentPartPr/>
              <p14:nvPr/>
            </p14:nvContentPartPr>
            <p14:xfrm flipV="1">
              <a:off x="5123953" y="6331353"/>
              <a:ext cx="6372000" cy="36000"/>
            </p14:xfrm>
          </p:contentPart>
        </mc:Choice>
        <mc:Fallback xmlns="">
          <p:pic>
            <p:nvPicPr>
              <p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5510" y="6302913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14:cNvPr>
              <p14:cNvContentPartPr/>
              <p14:nvPr/>
            </p14:nvContentPartPr>
            <p14:xfrm flipV="1">
              <a:off x="5135879" y="3826422"/>
              <a:ext cx="6372000" cy="3600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7436" y="3797982"/>
                <a:ext cx="6428886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F32691-F6E2-41BD-A386-C491940F08F8}"/>
              </a:ext>
            </a:extLst>
          </p:cNvPr>
          <p:cNvSpPr txBox="1"/>
          <p:nvPr/>
        </p:nvSpPr>
        <p:spPr>
          <a:xfrm>
            <a:off x="7803099" y="386740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Constraint 1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FE4065-F8F9-474B-BA08-DEA665AB924C}"/>
              </a:ext>
            </a:extLst>
          </p:cNvPr>
          <p:cNvSpPr txBox="1"/>
          <p:nvPr/>
        </p:nvSpPr>
        <p:spPr>
          <a:xfrm>
            <a:off x="9696442" y="386897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Constraint 2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14:cNvPr>
              <p14:cNvContentPartPr/>
              <p14:nvPr/>
            </p14:nvContentPartPr>
            <p14:xfrm rot="5400000">
              <a:off x="6425550" y="5073862"/>
              <a:ext cx="2520000" cy="36000"/>
            </p14:xfrm>
          </p:contentPart>
        </mc:Choice>
        <mc:Fallback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5400000">
                <a:off x="6397110" y="5045704"/>
                <a:ext cx="2576880" cy="92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14:cNvPr>
              <p14:cNvContentPartPr/>
              <p14:nvPr/>
            </p14:nvContentPartPr>
            <p14:xfrm rot="16200000" flipV="1">
              <a:off x="8280185" y="5110972"/>
              <a:ext cx="2520000" cy="3600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rot="16200000">
                <a:off x="8251745" y="508253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14:cNvPr>
              <p14:cNvContentPartPr/>
              <p14:nvPr/>
            </p14:nvContentPartPr>
            <p14:xfrm rot="16200000" flipV="1">
              <a:off x="10224974" y="5053353"/>
              <a:ext cx="2520000" cy="3600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 rot="16200000">
                <a:off x="10196534" y="5024913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800416-C6AA-432F-A1E2-C6D00A7A2CFC}"/>
              </a:ext>
            </a:extLst>
          </p:cNvPr>
          <p:cNvSpPr txBox="1"/>
          <p:nvPr/>
        </p:nvSpPr>
        <p:spPr>
          <a:xfrm>
            <a:off x="8320149" y="4251849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2DD428F-D0BF-456C-A7CB-7B351937E7E1}"/>
              </a:ext>
            </a:extLst>
          </p:cNvPr>
          <p:cNvSpPr txBox="1"/>
          <p:nvPr/>
        </p:nvSpPr>
        <p:spPr>
          <a:xfrm>
            <a:off x="10204279" y="4773722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72372E-9B11-40A0-916B-CF6FAD0327FE}"/>
              </a:ext>
            </a:extLst>
          </p:cNvPr>
          <p:cNvSpPr txBox="1"/>
          <p:nvPr/>
        </p:nvSpPr>
        <p:spPr>
          <a:xfrm>
            <a:off x="10227841" y="5214653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FEA2C9-A223-46F8-86A9-49C2B4F0516D}"/>
              </a:ext>
            </a:extLst>
          </p:cNvPr>
          <p:cNvSpPr txBox="1"/>
          <p:nvPr/>
        </p:nvSpPr>
        <p:spPr>
          <a:xfrm>
            <a:off x="10242936" y="570213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14:cNvPr>
              <p14:cNvContentPartPr/>
              <p14:nvPr/>
            </p14:nvContentPartPr>
            <p14:xfrm rot="16200000" flipV="1">
              <a:off x="3874932" y="5073861"/>
              <a:ext cx="2520000" cy="3600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 rot="16200000">
                <a:off x="3846492" y="5045421"/>
                <a:ext cx="25768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B292B6A-0D72-4FEC-B5A7-6D47500E22C2}"/>
              </a:ext>
            </a:extLst>
          </p:cNvPr>
          <p:cNvGrpSpPr/>
          <p:nvPr/>
        </p:nvGrpSpPr>
        <p:grpSpPr>
          <a:xfrm>
            <a:off x="5181540" y="4855838"/>
            <a:ext cx="419018" cy="1212285"/>
            <a:chOff x="5181540" y="4855838"/>
            <a:chExt cx="419018" cy="1212285"/>
          </a:xfrm>
        </p:grpSpPr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DC6DD9EF-BA3D-4A0F-A05B-EB20EB9A0536}"/>
                </a:ext>
              </a:extLst>
            </p:cNvPr>
            <p:cNvGrpSpPr/>
            <p:nvPr/>
          </p:nvGrpSpPr>
          <p:grpSpPr>
            <a:xfrm>
              <a:off x="5193110" y="4855838"/>
              <a:ext cx="407448" cy="233303"/>
              <a:chOff x="6070300" y="379560"/>
              <a:chExt cx="5424480" cy="32785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1">
                <p14:nvContentPartPr>
                  <p14:cNvPr id="60" name="インク 59">
                    <a:extLst>
                      <a:ext uri="{FF2B5EF4-FFF2-40B4-BE49-F238E27FC236}">
                        <a16:creationId xmlns:a16="http://schemas.microsoft.com/office/drawing/2014/main" id="{5E37011A-85DB-42C6-9861-2C9D33979340}"/>
                      </a:ext>
                    </a:extLst>
                  </p14:cNvPr>
                  <p14:cNvContentPartPr/>
                  <p14:nvPr/>
                </p14:nvContentPartPr>
                <p14:xfrm>
                  <a:off x="6070300" y="379560"/>
                  <a:ext cx="813600" cy="3278520"/>
                </p14:xfrm>
              </p:contentPart>
            </mc:Choice>
            <mc:Fallback xmlns="">
              <p:pic>
                <p:nvPicPr>
                  <p:cNvPr id="60" name="インク 59">
                    <a:extLst>
                      <a:ext uri="{FF2B5EF4-FFF2-40B4-BE49-F238E27FC236}">
                        <a16:creationId xmlns:a16="http://schemas.microsoft.com/office/drawing/2014/main" id="{5E37011A-85DB-42C6-9861-2C9D3397934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694426" y="-19520"/>
                    <a:ext cx="1560589" cy="4076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2C841C93-9AC1-4D2C-997C-03F9F9A7CCBF}"/>
                  </a:ext>
                </a:extLst>
              </p:cNvPr>
              <p:cNvGrpSpPr/>
              <p:nvPr/>
            </p:nvGrpSpPr>
            <p:grpSpPr>
              <a:xfrm>
                <a:off x="6692380" y="481800"/>
                <a:ext cx="4802400" cy="2998440"/>
                <a:chOff x="6692380" y="481800"/>
                <a:chExt cx="4802400" cy="29984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3">
                  <p14:nvContentPartPr>
                    <p14:cNvPr id="64" name="インク 63">
                      <a:extLst>
                        <a:ext uri="{FF2B5EF4-FFF2-40B4-BE49-F238E27FC236}">
                          <a16:creationId xmlns:a16="http://schemas.microsoft.com/office/drawing/2014/main" id="{0F711554-B1CB-45EE-AA44-510B5964AD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92380" y="481800"/>
                    <a:ext cx="4802400" cy="2998440"/>
                  </p14:xfrm>
                </p:contentPart>
              </mc:Choice>
              <mc:Fallback xmlns="">
                <p:pic>
                  <p:nvPicPr>
                    <p:cNvPr id="64" name="インク 63">
                      <a:extLst>
                        <a:ext uri="{FF2B5EF4-FFF2-40B4-BE49-F238E27FC236}">
                          <a16:creationId xmlns:a16="http://schemas.microsoft.com/office/drawing/2014/main" id="{0F711554-B1CB-45EE-AA44-510B5964AD34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6314125" y="83018"/>
                      <a:ext cx="5558910" cy="37909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5">
                  <p14:nvContentPartPr>
                    <p14:cNvPr id="65" name="インク 64">
                      <a:extLst>
                        <a:ext uri="{FF2B5EF4-FFF2-40B4-BE49-F238E27FC236}">
                          <a16:creationId xmlns:a16="http://schemas.microsoft.com/office/drawing/2014/main" id="{4D70B1BF-218C-43BC-BAF7-8E1DC4760B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14820" y="1853400"/>
                    <a:ext cx="1792080" cy="1055880"/>
                  </p14:xfrm>
                </p:contentPart>
              </mc:Choice>
              <mc:Fallback xmlns="">
                <p:pic>
                  <p:nvPicPr>
                    <p:cNvPr id="65" name="インク 64">
                      <a:extLst>
                        <a:ext uri="{FF2B5EF4-FFF2-40B4-BE49-F238E27FC236}">
                          <a16:creationId xmlns:a16="http://schemas.microsoft.com/office/drawing/2014/main" id="{4D70B1BF-218C-43BC-BAF7-8E1DC4760B24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6937288" y="1456188"/>
                      <a:ext cx="2547143" cy="184527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5AE6E749-A872-4B34-8849-82B005150590}"/>
                </a:ext>
              </a:extLst>
            </p:cNvPr>
            <p:cNvGrpSpPr/>
            <p:nvPr/>
          </p:nvGrpSpPr>
          <p:grpSpPr>
            <a:xfrm>
              <a:off x="5181540" y="5361492"/>
              <a:ext cx="407448" cy="233303"/>
              <a:chOff x="6070300" y="379560"/>
              <a:chExt cx="5424480" cy="32785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7">
                <p14:nvContentPartPr>
                  <p14:cNvPr id="69" name="インク 68">
                    <a:extLst>
                      <a:ext uri="{FF2B5EF4-FFF2-40B4-BE49-F238E27FC236}">
                        <a16:creationId xmlns:a16="http://schemas.microsoft.com/office/drawing/2014/main" id="{B4042D1D-634C-4080-8CF4-A9148E374579}"/>
                      </a:ext>
                    </a:extLst>
                  </p14:cNvPr>
                  <p14:cNvContentPartPr/>
                  <p14:nvPr/>
                </p14:nvContentPartPr>
                <p14:xfrm>
                  <a:off x="6070300" y="379560"/>
                  <a:ext cx="813600" cy="3278520"/>
                </p14:xfrm>
              </p:contentPart>
            </mc:Choice>
            <mc:Fallback xmlns="">
              <p:pic>
                <p:nvPicPr>
                  <p:cNvPr id="69" name="インク 68">
                    <a:extLst>
                      <a:ext uri="{FF2B5EF4-FFF2-40B4-BE49-F238E27FC236}">
                        <a16:creationId xmlns:a16="http://schemas.microsoft.com/office/drawing/2014/main" id="{B4042D1D-634C-4080-8CF4-A9148E37457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694426" y="-19520"/>
                    <a:ext cx="1560589" cy="4076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2DCCF1B4-7F85-4B76-A337-F858DFF53C8A}"/>
                  </a:ext>
                </a:extLst>
              </p:cNvPr>
              <p:cNvGrpSpPr/>
              <p:nvPr/>
            </p:nvGrpSpPr>
            <p:grpSpPr>
              <a:xfrm>
                <a:off x="6692380" y="481800"/>
                <a:ext cx="4802400" cy="2998440"/>
                <a:chOff x="6692380" y="481800"/>
                <a:chExt cx="4802400" cy="29984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9">
                  <p14:nvContentPartPr>
                    <p14:cNvPr id="71" name="インク 70">
                      <a:extLst>
                        <a:ext uri="{FF2B5EF4-FFF2-40B4-BE49-F238E27FC236}">
                          <a16:creationId xmlns:a16="http://schemas.microsoft.com/office/drawing/2014/main" id="{A06FA7D4-03A1-49D2-B07F-07D287C52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92380" y="481800"/>
                    <a:ext cx="4802400" cy="2998440"/>
                  </p14:xfrm>
                </p:contentPart>
              </mc:Choice>
              <mc:Fallback xmlns="">
                <p:pic>
                  <p:nvPicPr>
                    <p:cNvPr id="71" name="インク 70">
                      <a:extLst>
                        <a:ext uri="{FF2B5EF4-FFF2-40B4-BE49-F238E27FC236}">
                          <a16:creationId xmlns:a16="http://schemas.microsoft.com/office/drawing/2014/main" id="{A06FA7D4-03A1-49D2-B07F-07D287C52384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6314125" y="83018"/>
                      <a:ext cx="5558910" cy="37909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1">
                  <p14:nvContentPartPr>
                    <p14:cNvPr id="72" name="インク 71">
                      <a:extLst>
                        <a:ext uri="{FF2B5EF4-FFF2-40B4-BE49-F238E27FC236}">
                          <a16:creationId xmlns:a16="http://schemas.microsoft.com/office/drawing/2014/main" id="{9EE76736-761E-490B-87D5-957E59A687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14820" y="1853400"/>
                    <a:ext cx="1792080" cy="1055880"/>
                  </p14:xfrm>
                </p:contentPart>
              </mc:Choice>
              <mc:Fallback xmlns="">
                <p:pic>
                  <p:nvPicPr>
                    <p:cNvPr id="72" name="インク 71">
                      <a:extLst>
                        <a:ext uri="{FF2B5EF4-FFF2-40B4-BE49-F238E27FC236}">
                          <a16:creationId xmlns:a16="http://schemas.microsoft.com/office/drawing/2014/main" id="{9EE76736-761E-490B-87D5-957E59A68776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6937288" y="1456188"/>
                      <a:ext cx="2547143" cy="184527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5A2BE18-1190-422B-B965-C78037059CA7}"/>
                </a:ext>
              </a:extLst>
            </p:cNvPr>
            <p:cNvGrpSpPr/>
            <p:nvPr/>
          </p:nvGrpSpPr>
          <p:grpSpPr>
            <a:xfrm>
              <a:off x="5193110" y="5834820"/>
              <a:ext cx="407448" cy="233303"/>
              <a:chOff x="6070300" y="379560"/>
              <a:chExt cx="5424480" cy="32785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3">
                <p14:nvContentPartPr>
                  <p14:cNvPr id="74" name="インク 73">
                    <a:extLst>
                      <a:ext uri="{FF2B5EF4-FFF2-40B4-BE49-F238E27FC236}">
                        <a16:creationId xmlns:a16="http://schemas.microsoft.com/office/drawing/2014/main" id="{FF4EB830-AB5A-4641-B81D-03030D3B416F}"/>
                      </a:ext>
                    </a:extLst>
                  </p14:cNvPr>
                  <p14:cNvContentPartPr/>
                  <p14:nvPr/>
                </p14:nvContentPartPr>
                <p14:xfrm>
                  <a:off x="6070300" y="379560"/>
                  <a:ext cx="813600" cy="3278520"/>
                </p14:xfrm>
              </p:contentPart>
            </mc:Choice>
            <mc:Fallback xmlns="">
              <p:pic>
                <p:nvPicPr>
                  <p:cNvPr id="74" name="インク 73">
                    <a:extLst>
                      <a:ext uri="{FF2B5EF4-FFF2-40B4-BE49-F238E27FC236}">
                        <a16:creationId xmlns:a16="http://schemas.microsoft.com/office/drawing/2014/main" id="{FF4EB830-AB5A-4641-B81D-03030D3B416F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694426" y="-19520"/>
                    <a:ext cx="1560589" cy="4076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B4947205-0A0D-4AA3-A58D-AC44C8663A30}"/>
                  </a:ext>
                </a:extLst>
              </p:cNvPr>
              <p:cNvGrpSpPr/>
              <p:nvPr/>
            </p:nvGrpSpPr>
            <p:grpSpPr>
              <a:xfrm>
                <a:off x="6692380" y="481800"/>
                <a:ext cx="4802400" cy="2998440"/>
                <a:chOff x="6692380" y="481800"/>
                <a:chExt cx="4802400" cy="29984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5">
                  <p14:nvContentPartPr>
                    <p14:cNvPr id="76" name="インク 75">
                      <a:extLst>
                        <a:ext uri="{FF2B5EF4-FFF2-40B4-BE49-F238E27FC236}">
                          <a16:creationId xmlns:a16="http://schemas.microsoft.com/office/drawing/2014/main" id="{CCC2AA9F-B0F6-4F53-9838-9C1A35BFB5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92380" y="481800"/>
                    <a:ext cx="4802400" cy="2998440"/>
                  </p14:xfrm>
                </p:contentPart>
              </mc:Choice>
              <mc:Fallback xmlns="">
                <p:pic>
                  <p:nvPicPr>
                    <p:cNvPr id="76" name="インク 75">
                      <a:extLst>
                        <a:ext uri="{FF2B5EF4-FFF2-40B4-BE49-F238E27FC236}">
                          <a16:creationId xmlns:a16="http://schemas.microsoft.com/office/drawing/2014/main" id="{CCC2AA9F-B0F6-4F53-9838-9C1A35BFB539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6314125" y="83018"/>
                      <a:ext cx="5558910" cy="37909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7">
                  <p14:nvContentPartPr>
                    <p14:cNvPr id="77" name="インク 76">
                      <a:extLst>
                        <a:ext uri="{FF2B5EF4-FFF2-40B4-BE49-F238E27FC236}">
                          <a16:creationId xmlns:a16="http://schemas.microsoft.com/office/drawing/2014/main" id="{AE739E5D-A64D-4A5E-83D3-674B567101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14820" y="1853400"/>
                    <a:ext cx="1792080" cy="1055880"/>
                  </p14:xfrm>
                </p:contentPart>
              </mc:Choice>
              <mc:Fallback xmlns="">
                <p:pic>
                  <p:nvPicPr>
                    <p:cNvPr id="77" name="インク 76">
                      <a:extLst>
                        <a:ext uri="{FF2B5EF4-FFF2-40B4-BE49-F238E27FC236}">
                          <a16:creationId xmlns:a16="http://schemas.microsoft.com/office/drawing/2014/main" id="{AE739E5D-A64D-4A5E-83D3-674B567101A6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6937288" y="1456188"/>
                      <a:ext cx="2547143" cy="184527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5ACE05B-5084-4A59-9A2E-210A977D0D39}"/>
              </a:ext>
            </a:extLst>
          </p:cNvPr>
          <p:cNvSpPr txBox="1"/>
          <p:nvPr/>
        </p:nvSpPr>
        <p:spPr>
          <a:xfrm>
            <a:off x="220978" y="4096837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Example:</a:t>
            </a:r>
            <a:endParaRPr kumimoji="1" lang="ja-JP" altLang="en-US" sz="2400" b="1" dirty="0"/>
          </a:p>
        </p:txBody>
      </p:sp>
      <p:pic>
        <p:nvPicPr>
          <p:cNvPr id="83" name="図 82" descr="オレンジ, 暗い, ブラック, 赤 が含まれている画像&#10;&#10;自動的に生成された説明">
            <a:extLst>
              <a:ext uri="{FF2B5EF4-FFF2-40B4-BE49-F238E27FC236}">
                <a16:creationId xmlns:a16="http://schemas.microsoft.com/office/drawing/2014/main" id="{49C339AC-2665-4758-BBBF-C852CB17527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" y="4482399"/>
            <a:ext cx="3496908" cy="102198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8F4015-FC74-441A-A346-92665003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1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21" grpId="0"/>
      <p:bldP spid="22" grpId="0"/>
      <p:bldP spid="24" grpId="0"/>
      <p:bldP spid="8" grpId="0"/>
      <p:bldP spid="28" grpId="0"/>
      <p:bldP spid="17" grpId="0"/>
      <p:bldP spid="38" grpId="0"/>
      <p:bldP spid="20" grpId="0"/>
      <p:bldP spid="43" grpId="0"/>
      <p:bldP spid="44" grpId="0"/>
      <p:bldP spid="45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F6F4FC-4E69-4E37-8AEC-FFEDD62D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1 Introduction</a:t>
            </a:r>
            <a:endParaRPr kumimoji="1" lang="ja-JP" altLang="en-US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96F8DC-D4E7-4BC8-A379-ED5FDE6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</a:t>
            </a:fld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19FED902-B324-4C19-98CE-7CF5392AECB7}"/>
                  </a:ext>
                </a:extLst>
              </p14:cNvPr>
              <p14:cNvContentPartPr/>
              <p14:nvPr/>
            </p14:nvContentPartPr>
            <p14:xfrm>
              <a:off x="964475" y="4562475"/>
              <a:ext cx="8715701" cy="235115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19FED902-B324-4C19-98CE-7CF5392AEC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474" y="4184419"/>
                <a:ext cx="8841342" cy="99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EB2E43D9-B41E-43D2-9B7F-7CD668A437DA}"/>
                  </a:ext>
                </a:extLst>
              </p14:cNvPr>
              <p14:cNvContentPartPr/>
              <p14:nvPr/>
            </p14:nvContentPartPr>
            <p14:xfrm>
              <a:off x="1048295" y="4646295"/>
              <a:ext cx="8715701" cy="235115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EB2E43D9-B41E-43D2-9B7F-7CD668A437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294" y="4268239"/>
                <a:ext cx="8841342" cy="9908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2379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3.2 An OT-driven dynamic pragmatics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Pragmatic constraints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/>
              <p:nvPr/>
            </p:nvSpPr>
            <p:spPr>
              <a:xfrm>
                <a:off x="5478780" y="4236740"/>
                <a:ext cx="2428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𝐶𝑂𝑀𝑀𝐴𝑁𝐷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4236740"/>
                <a:ext cx="24284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/>
              <p:nvPr/>
            </p:nvSpPr>
            <p:spPr>
              <a:xfrm>
                <a:off x="5478779" y="4731428"/>
                <a:ext cx="1995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𝐹𝐴𝑉𝑂𝑅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9" y="4731428"/>
                <a:ext cx="19956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/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𝐸𝑁𝑇𝑅𝐸𝐴𝑇𝑌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/>
              <p:nvPr/>
            </p:nvSpPr>
            <p:spPr>
              <a:xfrm>
                <a:off x="5478780" y="5709341"/>
                <a:ext cx="2317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 …        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5709341"/>
                <a:ext cx="23174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14:cNvPr>
              <p14:cNvContentPartPr/>
              <p14:nvPr/>
            </p14:nvContentPartPr>
            <p14:xfrm flipV="1">
              <a:off x="5123953" y="4207247"/>
              <a:ext cx="6372000" cy="3600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5510" y="4178807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14:cNvPr>
              <p14:cNvContentPartPr/>
              <p14:nvPr/>
            </p14:nvContentPartPr>
            <p14:xfrm flipV="1">
              <a:off x="5123953" y="6331353"/>
              <a:ext cx="6372000" cy="36000"/>
            </p14:xfrm>
          </p:contentPart>
        </mc:Choice>
        <mc:Fallback xmlns="">
          <p:pic>
            <p:nvPicPr>
              <p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5510" y="6302913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14:cNvPr>
              <p14:cNvContentPartPr/>
              <p14:nvPr/>
            </p14:nvContentPartPr>
            <p14:xfrm flipV="1">
              <a:off x="5135879" y="3826422"/>
              <a:ext cx="6372000" cy="3600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7436" y="3797982"/>
                <a:ext cx="6428886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F32691-F6E2-41BD-A386-C491940F08F8}"/>
              </a:ext>
            </a:extLst>
          </p:cNvPr>
          <p:cNvSpPr txBox="1"/>
          <p:nvPr/>
        </p:nvSpPr>
        <p:spPr>
          <a:xfrm>
            <a:off x="7803099" y="386740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Constraint 1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FE4065-F8F9-474B-BA08-DEA665AB924C}"/>
              </a:ext>
            </a:extLst>
          </p:cNvPr>
          <p:cNvSpPr txBox="1"/>
          <p:nvPr/>
        </p:nvSpPr>
        <p:spPr>
          <a:xfrm>
            <a:off x="9696442" y="386897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Constraint 2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14:cNvPr>
              <p14:cNvContentPartPr/>
              <p14:nvPr/>
            </p14:nvContentPartPr>
            <p14:xfrm rot="16200000" flipV="1">
              <a:off x="6425550" y="5073862"/>
              <a:ext cx="2520000" cy="3600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6200000">
                <a:off x="6397110" y="504542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14:cNvPr>
              <p14:cNvContentPartPr/>
              <p14:nvPr/>
            </p14:nvContentPartPr>
            <p14:xfrm rot="16200000" flipV="1">
              <a:off x="8280185" y="5110972"/>
              <a:ext cx="2520000" cy="3600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6200000">
                <a:off x="8251745" y="508253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14:cNvPr>
              <p14:cNvContentPartPr/>
              <p14:nvPr/>
            </p14:nvContentPartPr>
            <p14:xfrm rot="16200000" flipV="1">
              <a:off x="10224974" y="5053353"/>
              <a:ext cx="2520000" cy="3600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 rot="16200000">
                <a:off x="10196534" y="5024913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800416-C6AA-432F-A1E2-C6D00A7A2CFC}"/>
              </a:ext>
            </a:extLst>
          </p:cNvPr>
          <p:cNvSpPr txBox="1"/>
          <p:nvPr/>
        </p:nvSpPr>
        <p:spPr>
          <a:xfrm>
            <a:off x="8320149" y="4251849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2DD428F-D0BF-456C-A7CB-7B351937E7E1}"/>
              </a:ext>
            </a:extLst>
          </p:cNvPr>
          <p:cNvSpPr txBox="1"/>
          <p:nvPr/>
        </p:nvSpPr>
        <p:spPr>
          <a:xfrm>
            <a:off x="10204279" y="4773722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72372E-9B11-40A0-916B-CF6FAD0327FE}"/>
              </a:ext>
            </a:extLst>
          </p:cNvPr>
          <p:cNvSpPr txBox="1"/>
          <p:nvPr/>
        </p:nvSpPr>
        <p:spPr>
          <a:xfrm>
            <a:off x="10227841" y="5214653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FEA2C9-A223-46F8-86A9-49C2B4F0516D}"/>
              </a:ext>
            </a:extLst>
          </p:cNvPr>
          <p:cNvSpPr txBox="1"/>
          <p:nvPr/>
        </p:nvSpPr>
        <p:spPr>
          <a:xfrm>
            <a:off x="10242936" y="570213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14:cNvPr>
              <p14:cNvContentPartPr/>
              <p14:nvPr/>
            </p14:nvContentPartPr>
            <p14:xfrm rot="16200000" flipV="1">
              <a:off x="3874932" y="5073861"/>
              <a:ext cx="2520000" cy="3600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16200000">
                <a:off x="3846492" y="5045421"/>
                <a:ext cx="25768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C6DD9EF-BA3D-4A0F-A05B-EB20EB9A0536}"/>
              </a:ext>
            </a:extLst>
          </p:cNvPr>
          <p:cNvGrpSpPr/>
          <p:nvPr/>
        </p:nvGrpSpPr>
        <p:grpSpPr>
          <a:xfrm>
            <a:off x="5193110" y="4855838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2C841C93-9AC1-4D2C-997C-03F9F9A7CCBF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2">
                <p14:nvContentPartPr>
                  <p14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4">
                <p14:nvContentPartPr>
                  <p14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5AE6E749-A872-4B34-8849-82B005150590}"/>
              </a:ext>
            </a:extLst>
          </p:cNvPr>
          <p:cNvGrpSpPr/>
          <p:nvPr/>
        </p:nvGrpSpPr>
        <p:grpSpPr>
          <a:xfrm>
            <a:off x="5181540" y="5361492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69" name="インク 68">
                  <a:extLst>
                    <a:ext uri="{FF2B5EF4-FFF2-40B4-BE49-F238E27FC236}">
                      <a16:creationId xmlns:a16="http://schemas.microsoft.com/office/drawing/2014/main" id="{B4042D1D-634C-4080-8CF4-A9148E374579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9" name="インク 68">
                  <a:extLst>
                    <a:ext uri="{FF2B5EF4-FFF2-40B4-BE49-F238E27FC236}">
                      <a16:creationId xmlns:a16="http://schemas.microsoft.com/office/drawing/2014/main" id="{B4042D1D-634C-4080-8CF4-A9148E3745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2DCCF1B4-7F85-4B76-A337-F858DFF53C8A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">
                <p14:nvContentPartPr>
                  <p14:cNvPr id="71" name="インク 70">
                    <a:extLst>
                      <a:ext uri="{FF2B5EF4-FFF2-40B4-BE49-F238E27FC236}">
                        <a16:creationId xmlns:a16="http://schemas.microsoft.com/office/drawing/2014/main" id="{A06FA7D4-03A1-49D2-B07F-07D287C5238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71" name="インク 70">
                    <a:extLst>
                      <a:ext uri="{FF2B5EF4-FFF2-40B4-BE49-F238E27FC236}">
                        <a16:creationId xmlns:a16="http://schemas.microsoft.com/office/drawing/2014/main" id="{A06FA7D4-03A1-49D2-B07F-07D287C5238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">
                <p14:nvContentPartPr>
                  <p14:cNvPr id="72" name="インク 71">
                    <a:extLst>
                      <a:ext uri="{FF2B5EF4-FFF2-40B4-BE49-F238E27FC236}">
                        <a16:creationId xmlns:a16="http://schemas.microsoft.com/office/drawing/2014/main" id="{9EE76736-761E-490B-87D5-957E59A68776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72" name="インク 71">
                    <a:extLst>
                      <a:ext uri="{FF2B5EF4-FFF2-40B4-BE49-F238E27FC236}">
                        <a16:creationId xmlns:a16="http://schemas.microsoft.com/office/drawing/2014/main" id="{9EE76736-761E-490B-87D5-957E59A6877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A5A2BE18-1190-422B-B965-C78037059CA7}"/>
              </a:ext>
            </a:extLst>
          </p:cNvPr>
          <p:cNvGrpSpPr/>
          <p:nvPr/>
        </p:nvGrpSpPr>
        <p:grpSpPr>
          <a:xfrm>
            <a:off x="5193110" y="5834820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74" name="インク 73">
                  <a:extLst>
                    <a:ext uri="{FF2B5EF4-FFF2-40B4-BE49-F238E27FC236}">
                      <a16:creationId xmlns:a16="http://schemas.microsoft.com/office/drawing/2014/main" id="{FF4EB830-AB5A-4641-B81D-03030D3B416F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74" name="インク 73">
                  <a:extLst>
                    <a:ext uri="{FF2B5EF4-FFF2-40B4-BE49-F238E27FC236}">
                      <a16:creationId xmlns:a16="http://schemas.microsoft.com/office/drawing/2014/main" id="{FF4EB830-AB5A-4641-B81D-03030D3B41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B4947205-0A0D-4AA3-A58D-AC44C8663A30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4">
                <p14:nvContentPartPr>
                  <p14:cNvPr id="76" name="インク 75">
                    <a:extLst>
                      <a:ext uri="{FF2B5EF4-FFF2-40B4-BE49-F238E27FC236}">
                        <a16:creationId xmlns:a16="http://schemas.microsoft.com/office/drawing/2014/main" id="{CCC2AA9F-B0F6-4F53-9838-9C1A35BFB539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76" name="インク 75">
                    <a:extLst>
                      <a:ext uri="{FF2B5EF4-FFF2-40B4-BE49-F238E27FC236}">
                        <a16:creationId xmlns:a16="http://schemas.microsoft.com/office/drawing/2014/main" id="{CCC2AA9F-B0F6-4F53-9838-9C1A35BFB53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6">
                <p14:nvContentPartPr>
                  <p14:cNvPr id="77" name="インク 76">
                    <a:extLst>
                      <a:ext uri="{FF2B5EF4-FFF2-40B4-BE49-F238E27FC236}">
                        <a16:creationId xmlns:a16="http://schemas.microsoft.com/office/drawing/2014/main" id="{AE739E5D-A64D-4A5E-83D3-674B567101A6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77" name="インク 76">
                    <a:extLst>
                      <a:ext uri="{FF2B5EF4-FFF2-40B4-BE49-F238E27FC236}">
                        <a16:creationId xmlns:a16="http://schemas.microsoft.com/office/drawing/2014/main" id="{AE739E5D-A64D-4A5E-83D3-674B567101A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D7ADA0D-1A02-461D-BC10-7F1A190FB6C3}"/>
                  </a:ext>
                </a:extLst>
              </p:cNvPr>
              <p:cNvSpPr txBox="1"/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a.  Imperative forms (both </a:t>
                </a:r>
                <a:r>
                  <a:rPr lang="en-US" altLang="ja-JP" sz="2400" i="1" dirty="0"/>
                  <a:t>-</a:t>
                </a:r>
                <a:r>
                  <a:rPr kumimoji="1" lang="en-US" altLang="ja-JP" sz="2400" i="1" dirty="0"/>
                  <a:t>e/</a:t>
                </a:r>
                <a:r>
                  <a:rPr kumimoji="1" lang="en-US" altLang="ja-JP" sz="2400" i="1" dirty="0" err="1"/>
                  <a:t>ro</a:t>
                </a:r>
                <a:r>
                  <a:rPr kumimoji="1" lang="en-US" altLang="ja-JP" sz="2400" i="1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en-US" altLang="ja-JP" sz="2400" dirty="0"/>
                  <a:t>): </a:t>
                </a:r>
                <a:r>
                  <a:rPr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kumimoji="1"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kumimoji="1" lang="en-US" altLang="ja-JP" sz="2400" dirty="0"/>
                  <a:t> is in </a:t>
                </a:r>
                <a:r>
                  <a:rPr kumimoji="1" lang="en-US" altLang="ja-JP" sz="2000" dirty="0"/>
                  <a:t>AUTHORITY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D7ADA0D-1A02-461D-BC10-7F1A190FB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blipFill>
                <a:blip r:embed="rId38"/>
                <a:stretch>
                  <a:fillRect l="-1072" t="-12000" r="-357" b="-3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0FCBF3-7218-4574-A9F3-92A3E612C6C9}"/>
              </a:ext>
            </a:extLst>
          </p:cNvPr>
          <p:cNvSpPr txBox="1"/>
          <p:nvPr/>
        </p:nvSpPr>
        <p:spPr>
          <a:xfrm>
            <a:off x="-87124" y="143565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(21)</a:t>
            </a:r>
            <a:endParaRPr kumimoji="1" lang="ja-JP" altLang="en-US" sz="2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6FD47E4-AA81-45AB-9141-183518345744}"/>
              </a:ext>
            </a:extLst>
          </p:cNvPr>
          <p:cNvSpPr txBox="1"/>
          <p:nvPr/>
        </p:nvSpPr>
        <p:spPr>
          <a:xfrm>
            <a:off x="457770" y="1803932"/>
            <a:ext cx="115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/>
              <a:t>.  Point-of-view </a:t>
            </a:r>
            <a:r>
              <a:rPr kumimoji="1" lang="en-US" altLang="ja-JP" sz="2400" dirty="0" err="1"/>
              <a:t>applicatives</a:t>
            </a:r>
            <a:r>
              <a:rPr kumimoji="1" lang="en-US" altLang="ja-JP" sz="2400" dirty="0"/>
              <a:t>: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FC7B88E-4855-4CCA-8918-62ED26CB054A}"/>
              </a:ext>
            </a:extLst>
          </p:cNvPr>
          <p:cNvSpPr txBox="1"/>
          <p:nvPr/>
        </p:nvSpPr>
        <p:spPr>
          <a:xfrm>
            <a:off x="457770" y="2146832"/>
            <a:ext cx="1157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c.  Subject honorifics:             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</a:t>
            </a:r>
            <a:r>
              <a:rPr lang="en-US" altLang="ja-JP" sz="2400" dirty="0"/>
              <a:t>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sz="1600" dirty="0"/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90ADA538-FCFF-4622-B547-8859C5722758}"/>
              </a:ext>
            </a:extLst>
          </p:cNvPr>
          <p:cNvSpPr txBox="1">
            <a:spLocks/>
          </p:cNvSpPr>
          <p:nvPr/>
        </p:nvSpPr>
        <p:spPr>
          <a:xfrm>
            <a:off x="1" y="2513250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Authority and Illocutionary forces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5D72652-4576-40CA-9842-E9FC91ECAA05}"/>
              </a:ext>
            </a:extLst>
          </p:cNvPr>
          <p:cNvSpPr txBox="1"/>
          <p:nvPr/>
        </p:nvSpPr>
        <p:spPr>
          <a:xfrm>
            <a:off x="220978" y="4096837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Example:</a:t>
            </a:r>
            <a:endParaRPr kumimoji="1" lang="ja-JP" altLang="en-US" sz="2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938E7EF-9674-4430-9EF5-04C190ABC2A8}"/>
              </a:ext>
            </a:extLst>
          </p:cNvPr>
          <p:cNvSpPr txBox="1"/>
          <p:nvPr/>
        </p:nvSpPr>
        <p:spPr>
          <a:xfrm>
            <a:off x="220978" y="5896676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1. Richness of the Base</a:t>
            </a:r>
            <a:endParaRPr kumimoji="1" lang="ja-JP" altLang="en-US" sz="2400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FCE880F-52C7-42ED-B2E8-972220312BD0}"/>
              </a:ext>
            </a:extLst>
          </p:cNvPr>
          <p:cNvSpPr txBox="1"/>
          <p:nvPr/>
        </p:nvSpPr>
        <p:spPr>
          <a:xfrm>
            <a:off x="220978" y="639503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2. Assessment</a:t>
            </a:r>
            <a:endParaRPr kumimoji="1" lang="ja-JP" altLang="en-US" sz="2400" dirty="0"/>
          </a:p>
        </p:txBody>
      </p:sp>
      <p:pic>
        <p:nvPicPr>
          <p:cNvPr id="79" name="図 78" descr="オレンジ, 暗い, ブラック, 赤 が含まれている画像&#10;&#10;自動的に生成された説明">
            <a:extLst>
              <a:ext uri="{FF2B5EF4-FFF2-40B4-BE49-F238E27FC236}">
                <a16:creationId xmlns:a16="http://schemas.microsoft.com/office/drawing/2014/main" id="{E4DE71E7-EB6E-45AB-B556-8B7836F6135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" y="4482399"/>
            <a:ext cx="3496908" cy="1021983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6E029B2-06B3-4611-B70A-F011B294EB1B}"/>
              </a:ext>
            </a:extLst>
          </p:cNvPr>
          <p:cNvSpPr txBox="1"/>
          <p:nvPr/>
        </p:nvSpPr>
        <p:spPr>
          <a:xfrm>
            <a:off x="619514" y="3047297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a.  COMMAND: 	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E20B600-5D91-4F46-AFDE-017B1E04A80E}"/>
              </a:ext>
            </a:extLst>
          </p:cNvPr>
          <p:cNvSpPr txBox="1"/>
          <p:nvPr/>
        </p:nvSpPr>
        <p:spPr>
          <a:xfrm>
            <a:off x="0" y="306190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(21’)</a:t>
            </a:r>
            <a:endParaRPr kumimoji="1" lang="ja-JP" altLang="en-US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3EF34CF-D93F-490E-9E04-48F3E854FE71}"/>
              </a:ext>
            </a:extLst>
          </p:cNvPr>
          <p:cNvSpPr txBox="1"/>
          <p:nvPr/>
        </p:nvSpPr>
        <p:spPr>
          <a:xfrm>
            <a:off x="619514" y="34409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.  </a:t>
            </a:r>
            <a:r>
              <a:rPr lang="en-US" altLang="ja-JP" dirty="0"/>
              <a:t>FAVOR</a:t>
            </a:r>
            <a:r>
              <a:rPr kumimoji="1" lang="en-US" altLang="ja-JP" dirty="0"/>
              <a:t>: 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35D0F8E-6898-480C-BC5C-C63B8B678C1B}"/>
              </a:ext>
            </a:extLst>
          </p:cNvPr>
          <p:cNvSpPr txBox="1"/>
          <p:nvPr/>
        </p:nvSpPr>
        <p:spPr>
          <a:xfrm>
            <a:off x="619514" y="37711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c.  ENTREATY: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14F3DE-935D-4F7F-AE74-FD8A018C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8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49" grpId="0"/>
      <p:bldP spid="53" grpId="0"/>
      <p:bldP spid="80" grpId="0"/>
      <p:bldP spid="81" grpId="0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3.2 An OT-driven dynamic pragmatics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Pragmatic constraints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/>
              <p:nvPr/>
            </p:nvSpPr>
            <p:spPr>
              <a:xfrm>
                <a:off x="5478780" y="4236740"/>
                <a:ext cx="2428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𝐶𝑂𝑀𝑀𝐴𝑁𝐷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4236740"/>
                <a:ext cx="24284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/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𝐹𝐴𝑉𝑂𝑅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/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𝐸𝑁𝑇𝑅𝐸𝐴𝑇𝑌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/>
              <p:nvPr/>
            </p:nvSpPr>
            <p:spPr>
              <a:xfrm>
                <a:off x="5478780" y="5709341"/>
                <a:ext cx="2317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 …        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5709341"/>
                <a:ext cx="23174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14:cNvPr>
              <p14:cNvContentPartPr/>
              <p14:nvPr/>
            </p14:nvContentPartPr>
            <p14:xfrm flipV="1">
              <a:off x="5123953" y="4207247"/>
              <a:ext cx="6372000" cy="3600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5510" y="4178807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14:cNvPr>
              <p14:cNvContentPartPr/>
              <p14:nvPr/>
            </p14:nvContentPartPr>
            <p14:xfrm flipV="1">
              <a:off x="5123953" y="6331353"/>
              <a:ext cx="6372000" cy="36000"/>
            </p14:xfrm>
          </p:contentPart>
        </mc:Choice>
        <mc:Fallback xmlns="">
          <p:pic>
            <p:nvPicPr>
              <p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5510" y="6302913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14:cNvPr>
              <p14:cNvContentPartPr/>
              <p14:nvPr/>
            </p14:nvContentPartPr>
            <p14:xfrm flipV="1">
              <a:off x="5135879" y="3826422"/>
              <a:ext cx="6372000" cy="3600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7436" y="3797982"/>
                <a:ext cx="6428886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F32691-F6E2-41BD-A386-C491940F08F8}"/>
              </a:ext>
            </a:extLst>
          </p:cNvPr>
          <p:cNvSpPr txBox="1"/>
          <p:nvPr/>
        </p:nvSpPr>
        <p:spPr>
          <a:xfrm>
            <a:off x="7803099" y="386740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Constraint 1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FE4065-F8F9-474B-BA08-DEA665AB924C}"/>
              </a:ext>
            </a:extLst>
          </p:cNvPr>
          <p:cNvSpPr txBox="1"/>
          <p:nvPr/>
        </p:nvSpPr>
        <p:spPr>
          <a:xfrm>
            <a:off x="9696442" y="386897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Constraint 2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14:cNvPr>
              <p14:cNvContentPartPr/>
              <p14:nvPr/>
            </p14:nvContentPartPr>
            <p14:xfrm rot="16200000" flipV="1">
              <a:off x="6425550" y="5073862"/>
              <a:ext cx="2520000" cy="3600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6200000">
                <a:off x="6397110" y="504542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14:cNvPr>
              <p14:cNvContentPartPr/>
              <p14:nvPr/>
            </p14:nvContentPartPr>
            <p14:xfrm rot="16200000" flipV="1">
              <a:off x="8280185" y="5110972"/>
              <a:ext cx="2520000" cy="3600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6200000">
                <a:off x="8251745" y="508253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14:cNvPr>
              <p14:cNvContentPartPr/>
              <p14:nvPr/>
            </p14:nvContentPartPr>
            <p14:xfrm rot="16200000" flipV="1">
              <a:off x="10224974" y="5053353"/>
              <a:ext cx="2520000" cy="3600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 rot="16200000">
                <a:off x="10196534" y="5024913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800416-C6AA-432F-A1E2-C6D00A7A2CFC}"/>
              </a:ext>
            </a:extLst>
          </p:cNvPr>
          <p:cNvSpPr txBox="1"/>
          <p:nvPr/>
        </p:nvSpPr>
        <p:spPr>
          <a:xfrm>
            <a:off x="8320149" y="4251849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2DD428F-D0BF-456C-A7CB-7B351937E7E1}"/>
              </a:ext>
            </a:extLst>
          </p:cNvPr>
          <p:cNvSpPr txBox="1"/>
          <p:nvPr/>
        </p:nvSpPr>
        <p:spPr>
          <a:xfrm>
            <a:off x="10204279" y="4773722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72372E-9B11-40A0-916B-CF6FAD0327FE}"/>
              </a:ext>
            </a:extLst>
          </p:cNvPr>
          <p:cNvSpPr txBox="1"/>
          <p:nvPr/>
        </p:nvSpPr>
        <p:spPr>
          <a:xfrm>
            <a:off x="10227841" y="5214653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FEA2C9-A223-46F8-86A9-49C2B4F0516D}"/>
              </a:ext>
            </a:extLst>
          </p:cNvPr>
          <p:cNvSpPr txBox="1"/>
          <p:nvPr/>
        </p:nvSpPr>
        <p:spPr>
          <a:xfrm>
            <a:off x="10242936" y="570213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14:cNvPr>
              <p14:cNvContentPartPr/>
              <p14:nvPr/>
            </p14:nvContentPartPr>
            <p14:xfrm rot="16200000" flipV="1">
              <a:off x="3874932" y="5073861"/>
              <a:ext cx="2520000" cy="3600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16200000">
                <a:off x="3846492" y="5045421"/>
                <a:ext cx="25768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C6DD9EF-BA3D-4A0F-A05B-EB20EB9A0536}"/>
              </a:ext>
            </a:extLst>
          </p:cNvPr>
          <p:cNvGrpSpPr/>
          <p:nvPr/>
        </p:nvGrpSpPr>
        <p:grpSpPr>
          <a:xfrm>
            <a:off x="5193110" y="4855838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2C841C93-9AC1-4D2C-997C-03F9F9A7CCBF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2">
                <p14:nvContentPartPr>
                  <p14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4">
                <p14:nvContentPartPr>
                  <p14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5AE6E749-A872-4B34-8849-82B005150590}"/>
              </a:ext>
            </a:extLst>
          </p:cNvPr>
          <p:cNvGrpSpPr/>
          <p:nvPr/>
        </p:nvGrpSpPr>
        <p:grpSpPr>
          <a:xfrm>
            <a:off x="5181540" y="5361492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69" name="インク 68">
                  <a:extLst>
                    <a:ext uri="{FF2B5EF4-FFF2-40B4-BE49-F238E27FC236}">
                      <a16:creationId xmlns:a16="http://schemas.microsoft.com/office/drawing/2014/main" id="{B4042D1D-634C-4080-8CF4-A9148E374579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9" name="インク 68">
                  <a:extLst>
                    <a:ext uri="{FF2B5EF4-FFF2-40B4-BE49-F238E27FC236}">
                      <a16:creationId xmlns:a16="http://schemas.microsoft.com/office/drawing/2014/main" id="{B4042D1D-634C-4080-8CF4-A9148E3745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2DCCF1B4-7F85-4B76-A337-F858DFF53C8A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">
                <p14:nvContentPartPr>
                  <p14:cNvPr id="71" name="インク 70">
                    <a:extLst>
                      <a:ext uri="{FF2B5EF4-FFF2-40B4-BE49-F238E27FC236}">
                        <a16:creationId xmlns:a16="http://schemas.microsoft.com/office/drawing/2014/main" id="{A06FA7D4-03A1-49D2-B07F-07D287C5238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71" name="インク 70">
                    <a:extLst>
                      <a:ext uri="{FF2B5EF4-FFF2-40B4-BE49-F238E27FC236}">
                        <a16:creationId xmlns:a16="http://schemas.microsoft.com/office/drawing/2014/main" id="{A06FA7D4-03A1-49D2-B07F-07D287C5238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">
                <p14:nvContentPartPr>
                  <p14:cNvPr id="72" name="インク 71">
                    <a:extLst>
                      <a:ext uri="{FF2B5EF4-FFF2-40B4-BE49-F238E27FC236}">
                        <a16:creationId xmlns:a16="http://schemas.microsoft.com/office/drawing/2014/main" id="{9EE76736-761E-490B-87D5-957E59A68776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72" name="インク 71">
                    <a:extLst>
                      <a:ext uri="{FF2B5EF4-FFF2-40B4-BE49-F238E27FC236}">
                        <a16:creationId xmlns:a16="http://schemas.microsoft.com/office/drawing/2014/main" id="{9EE76736-761E-490B-87D5-957E59A6877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A5A2BE18-1190-422B-B965-C78037059CA7}"/>
              </a:ext>
            </a:extLst>
          </p:cNvPr>
          <p:cNvGrpSpPr/>
          <p:nvPr/>
        </p:nvGrpSpPr>
        <p:grpSpPr>
          <a:xfrm>
            <a:off x="5193110" y="5834820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74" name="インク 73">
                  <a:extLst>
                    <a:ext uri="{FF2B5EF4-FFF2-40B4-BE49-F238E27FC236}">
                      <a16:creationId xmlns:a16="http://schemas.microsoft.com/office/drawing/2014/main" id="{FF4EB830-AB5A-4641-B81D-03030D3B416F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74" name="インク 73">
                  <a:extLst>
                    <a:ext uri="{FF2B5EF4-FFF2-40B4-BE49-F238E27FC236}">
                      <a16:creationId xmlns:a16="http://schemas.microsoft.com/office/drawing/2014/main" id="{FF4EB830-AB5A-4641-B81D-03030D3B41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B4947205-0A0D-4AA3-A58D-AC44C8663A30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4">
                <p14:nvContentPartPr>
                  <p14:cNvPr id="76" name="インク 75">
                    <a:extLst>
                      <a:ext uri="{FF2B5EF4-FFF2-40B4-BE49-F238E27FC236}">
                        <a16:creationId xmlns:a16="http://schemas.microsoft.com/office/drawing/2014/main" id="{CCC2AA9F-B0F6-4F53-9838-9C1A35BFB539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76" name="インク 75">
                    <a:extLst>
                      <a:ext uri="{FF2B5EF4-FFF2-40B4-BE49-F238E27FC236}">
                        <a16:creationId xmlns:a16="http://schemas.microsoft.com/office/drawing/2014/main" id="{CCC2AA9F-B0F6-4F53-9838-9C1A35BFB53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6">
                <p14:nvContentPartPr>
                  <p14:cNvPr id="77" name="インク 76">
                    <a:extLst>
                      <a:ext uri="{FF2B5EF4-FFF2-40B4-BE49-F238E27FC236}">
                        <a16:creationId xmlns:a16="http://schemas.microsoft.com/office/drawing/2014/main" id="{AE739E5D-A64D-4A5E-83D3-674B567101A6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77" name="インク 76">
                    <a:extLst>
                      <a:ext uri="{FF2B5EF4-FFF2-40B4-BE49-F238E27FC236}">
                        <a16:creationId xmlns:a16="http://schemas.microsoft.com/office/drawing/2014/main" id="{AE739E5D-A64D-4A5E-83D3-674B567101A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90ADA538-FCFF-4622-B547-8859C5722758}"/>
              </a:ext>
            </a:extLst>
          </p:cNvPr>
          <p:cNvSpPr txBox="1">
            <a:spLocks/>
          </p:cNvSpPr>
          <p:nvPr/>
        </p:nvSpPr>
        <p:spPr>
          <a:xfrm>
            <a:off x="1" y="2513250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Authority and Illocutionary forces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FB9BA28-9DE5-4934-A29B-B038250EC536}"/>
              </a:ext>
            </a:extLst>
          </p:cNvPr>
          <p:cNvSpPr txBox="1"/>
          <p:nvPr/>
        </p:nvSpPr>
        <p:spPr>
          <a:xfrm>
            <a:off x="220978" y="5896676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1. Richness of the Base</a:t>
            </a:r>
            <a:endParaRPr kumimoji="1" lang="ja-JP" altLang="en-US" sz="24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95236E2-2C19-4C7F-90F5-6003D96CFD6C}"/>
              </a:ext>
            </a:extLst>
          </p:cNvPr>
          <p:cNvSpPr txBox="1"/>
          <p:nvPr/>
        </p:nvSpPr>
        <p:spPr>
          <a:xfrm>
            <a:off x="220978" y="639503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2. Assessment</a:t>
            </a:r>
            <a:endParaRPr kumimoji="1" lang="ja-JP" altLang="en-US" sz="240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F2FE72B-A510-48B9-BF4A-0AD09FC3BB4F}"/>
              </a:ext>
            </a:extLst>
          </p:cNvPr>
          <p:cNvSpPr txBox="1"/>
          <p:nvPr/>
        </p:nvSpPr>
        <p:spPr>
          <a:xfrm>
            <a:off x="619514" y="3047297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a.  COMMAND: 	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8ABA88C-317B-460C-9195-41CCCC4D4EDE}"/>
              </a:ext>
            </a:extLst>
          </p:cNvPr>
          <p:cNvSpPr txBox="1"/>
          <p:nvPr/>
        </p:nvSpPr>
        <p:spPr>
          <a:xfrm>
            <a:off x="0" y="306190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(21’)</a:t>
            </a:r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9454F0B-72C6-4A8D-B91D-A82318299EFA}"/>
              </a:ext>
            </a:extLst>
          </p:cNvPr>
          <p:cNvSpPr txBox="1"/>
          <p:nvPr/>
        </p:nvSpPr>
        <p:spPr>
          <a:xfrm>
            <a:off x="619514" y="34409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.  </a:t>
            </a:r>
            <a:r>
              <a:rPr lang="en-US" altLang="ja-JP" dirty="0"/>
              <a:t>FAVOR</a:t>
            </a:r>
            <a:r>
              <a:rPr kumimoji="1" lang="en-US" altLang="ja-JP" dirty="0"/>
              <a:t>: 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C842919-32D8-4873-8BD3-18DA5C363F2D}"/>
              </a:ext>
            </a:extLst>
          </p:cNvPr>
          <p:cNvSpPr txBox="1"/>
          <p:nvPr/>
        </p:nvSpPr>
        <p:spPr>
          <a:xfrm>
            <a:off x="619514" y="37711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c.  ENTREATY: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D371E5F-B6AC-4782-B286-B125F5FBE623}"/>
              </a:ext>
            </a:extLst>
          </p:cNvPr>
          <p:cNvSpPr txBox="1"/>
          <p:nvPr/>
        </p:nvSpPr>
        <p:spPr>
          <a:xfrm>
            <a:off x="220978" y="4096837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Example:</a:t>
            </a:r>
            <a:endParaRPr kumimoji="1" lang="ja-JP" altLang="en-US" sz="2400" b="1" dirty="0"/>
          </a:p>
        </p:txBody>
      </p:sp>
      <p:pic>
        <p:nvPicPr>
          <p:cNvPr id="63" name="図 62" descr="オレンジ, 暗い, ブラック, 赤 が含まれている画像&#10;&#10;自動的に生成された説明">
            <a:extLst>
              <a:ext uri="{FF2B5EF4-FFF2-40B4-BE49-F238E27FC236}">
                <a16:creationId xmlns:a16="http://schemas.microsoft.com/office/drawing/2014/main" id="{56AE77A1-4D87-4DA0-85D4-921841EF2A3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" y="4482399"/>
            <a:ext cx="3496908" cy="102198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B2D81E-0CCD-4119-8DB6-40906AAB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0324102-96FD-469D-9058-3CFC80B9C5FA}"/>
                  </a:ext>
                </a:extLst>
              </p:cNvPr>
              <p:cNvSpPr txBox="1"/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a.  Imperative forms (both </a:t>
                </a:r>
                <a:r>
                  <a:rPr lang="en-US" altLang="ja-JP" sz="2400" i="1" dirty="0"/>
                  <a:t>-</a:t>
                </a:r>
                <a:r>
                  <a:rPr kumimoji="1" lang="en-US" altLang="ja-JP" sz="2400" i="1" dirty="0"/>
                  <a:t>e/</a:t>
                </a:r>
                <a:r>
                  <a:rPr kumimoji="1" lang="en-US" altLang="ja-JP" sz="2400" i="1" dirty="0" err="1"/>
                  <a:t>ro</a:t>
                </a:r>
                <a:r>
                  <a:rPr kumimoji="1" lang="en-US" altLang="ja-JP" sz="2400" i="1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en-US" altLang="ja-JP" sz="2400" dirty="0"/>
                  <a:t>): </a:t>
                </a:r>
                <a:r>
                  <a:rPr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kumimoji="1"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kumimoji="1" lang="en-US" altLang="ja-JP" sz="2400" dirty="0"/>
                  <a:t> is in </a:t>
                </a:r>
                <a:r>
                  <a:rPr kumimoji="1" lang="en-US" altLang="ja-JP" sz="2000" dirty="0"/>
                  <a:t>AUTHORITY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0324102-96FD-469D-9058-3CFC80B9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blipFill>
                <a:blip r:embed="rId39"/>
                <a:stretch>
                  <a:fillRect l="-1072" t="-12000" r="-357" b="-3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BF56267-BB8B-463A-A538-9F7E3132C5C2}"/>
              </a:ext>
            </a:extLst>
          </p:cNvPr>
          <p:cNvSpPr txBox="1"/>
          <p:nvPr/>
        </p:nvSpPr>
        <p:spPr>
          <a:xfrm>
            <a:off x="-87124" y="143565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(21)</a:t>
            </a:r>
            <a:endParaRPr kumimoji="1" lang="ja-JP" altLang="en-US" sz="24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34C8282-398D-4764-848D-D3F360571709}"/>
              </a:ext>
            </a:extLst>
          </p:cNvPr>
          <p:cNvSpPr txBox="1"/>
          <p:nvPr/>
        </p:nvSpPr>
        <p:spPr>
          <a:xfrm>
            <a:off x="457770" y="1803932"/>
            <a:ext cx="115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/>
              <a:t>.  Point-of-view </a:t>
            </a:r>
            <a:r>
              <a:rPr kumimoji="1" lang="en-US" altLang="ja-JP" sz="2400" dirty="0" err="1"/>
              <a:t>applicatives</a:t>
            </a:r>
            <a:r>
              <a:rPr kumimoji="1" lang="en-US" altLang="ja-JP" sz="2400" dirty="0"/>
              <a:t>: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B3EADD9-3976-4956-9122-CEF2714DC209}"/>
              </a:ext>
            </a:extLst>
          </p:cNvPr>
          <p:cNvSpPr txBox="1"/>
          <p:nvPr/>
        </p:nvSpPr>
        <p:spPr>
          <a:xfrm>
            <a:off x="457770" y="2146832"/>
            <a:ext cx="1157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c.  Subject honorifics:             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</a:t>
            </a:r>
            <a:r>
              <a:rPr lang="en-US" altLang="ja-JP" sz="2400" dirty="0"/>
              <a:t>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0404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3.2 An OT-driven dynamic pragmatics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Pragmatic constraints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/>
              <p:nvPr/>
            </p:nvSpPr>
            <p:spPr>
              <a:xfrm>
                <a:off x="5478780" y="4236740"/>
                <a:ext cx="2428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𝐶𝑂𝑀𝑀𝐴𝑁𝐷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4236740"/>
                <a:ext cx="24284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/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𝐹𝐴𝑉𝑂𝑅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/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𝐸𝑁𝑇𝑅𝐸𝐴𝑇𝑌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/>
              <p:nvPr/>
            </p:nvSpPr>
            <p:spPr>
              <a:xfrm>
                <a:off x="5478780" y="5709341"/>
                <a:ext cx="2317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 …        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5709341"/>
                <a:ext cx="23174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14:cNvPr>
              <p14:cNvContentPartPr/>
              <p14:nvPr/>
            </p14:nvContentPartPr>
            <p14:xfrm flipV="1">
              <a:off x="5123953" y="4207247"/>
              <a:ext cx="6372000" cy="3600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5510" y="4178807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14:cNvPr>
              <p14:cNvContentPartPr/>
              <p14:nvPr/>
            </p14:nvContentPartPr>
            <p14:xfrm flipV="1">
              <a:off x="5123953" y="6331353"/>
              <a:ext cx="6372000" cy="36000"/>
            </p14:xfrm>
          </p:contentPart>
        </mc:Choice>
        <mc:Fallback xmlns="">
          <p:pic>
            <p:nvPicPr>
              <p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5510" y="6302913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14:cNvPr>
              <p14:cNvContentPartPr/>
              <p14:nvPr/>
            </p14:nvContentPartPr>
            <p14:xfrm flipV="1">
              <a:off x="5135879" y="3826422"/>
              <a:ext cx="6372000" cy="3600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7436" y="3797982"/>
                <a:ext cx="6428886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F32691-F6E2-41BD-A386-C491940F08F8}"/>
              </a:ext>
            </a:extLst>
          </p:cNvPr>
          <p:cNvSpPr txBox="1"/>
          <p:nvPr/>
        </p:nvSpPr>
        <p:spPr>
          <a:xfrm>
            <a:off x="7803099" y="386740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APPL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FE4065-F8F9-474B-BA08-DEA665AB924C}"/>
              </a:ext>
            </a:extLst>
          </p:cNvPr>
          <p:cNvSpPr txBox="1"/>
          <p:nvPr/>
        </p:nvSpPr>
        <p:spPr>
          <a:xfrm>
            <a:off x="9163042" y="386897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IMP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14:cNvPr>
              <p14:cNvContentPartPr/>
              <p14:nvPr/>
            </p14:nvContentPartPr>
            <p14:xfrm rot="16200000" flipV="1">
              <a:off x="6425550" y="5073862"/>
              <a:ext cx="2520000" cy="3600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6200000">
                <a:off x="6397110" y="504542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14:cNvPr>
              <p14:cNvContentPartPr/>
              <p14:nvPr/>
            </p14:nvContentPartPr>
            <p14:xfrm rot="16200000" flipV="1">
              <a:off x="7556285" y="5110972"/>
              <a:ext cx="2520000" cy="3600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6200000">
                <a:off x="7527845" y="508253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14:cNvPr>
              <p14:cNvContentPartPr/>
              <p14:nvPr/>
            </p14:nvContentPartPr>
            <p14:xfrm rot="16200000" flipV="1">
              <a:off x="10224974" y="5053353"/>
              <a:ext cx="2520000" cy="3600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 rot="16200000">
                <a:off x="10196534" y="5024913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800416-C6AA-432F-A1E2-C6D00A7A2CFC}"/>
              </a:ext>
            </a:extLst>
          </p:cNvPr>
          <p:cNvSpPr txBox="1"/>
          <p:nvPr/>
        </p:nvSpPr>
        <p:spPr>
          <a:xfrm>
            <a:off x="8002649" y="4251849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2DD428F-D0BF-456C-A7CB-7B351937E7E1}"/>
              </a:ext>
            </a:extLst>
          </p:cNvPr>
          <p:cNvSpPr txBox="1"/>
          <p:nvPr/>
        </p:nvSpPr>
        <p:spPr>
          <a:xfrm>
            <a:off x="9302579" y="4773722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72372E-9B11-40A0-916B-CF6FAD0327FE}"/>
              </a:ext>
            </a:extLst>
          </p:cNvPr>
          <p:cNvSpPr txBox="1"/>
          <p:nvPr/>
        </p:nvSpPr>
        <p:spPr>
          <a:xfrm>
            <a:off x="9326141" y="5214653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FEA2C9-A223-46F8-86A9-49C2B4F0516D}"/>
              </a:ext>
            </a:extLst>
          </p:cNvPr>
          <p:cNvSpPr txBox="1"/>
          <p:nvPr/>
        </p:nvSpPr>
        <p:spPr>
          <a:xfrm>
            <a:off x="9341236" y="570213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14:cNvPr>
              <p14:cNvContentPartPr/>
              <p14:nvPr/>
            </p14:nvContentPartPr>
            <p14:xfrm rot="16200000" flipV="1">
              <a:off x="3874932" y="5073861"/>
              <a:ext cx="2520000" cy="3600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16200000">
                <a:off x="3846492" y="5045421"/>
                <a:ext cx="25768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C6DD9EF-BA3D-4A0F-A05B-EB20EB9A0536}"/>
              </a:ext>
            </a:extLst>
          </p:cNvPr>
          <p:cNvGrpSpPr/>
          <p:nvPr/>
        </p:nvGrpSpPr>
        <p:grpSpPr>
          <a:xfrm>
            <a:off x="5193110" y="4855838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2C841C93-9AC1-4D2C-997C-03F9F9A7CCBF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2">
                <p14:nvContentPartPr>
                  <p14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4">
                <p14:nvContentPartPr>
                  <p14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5AE6E749-A872-4B34-8849-82B005150590}"/>
              </a:ext>
            </a:extLst>
          </p:cNvPr>
          <p:cNvGrpSpPr/>
          <p:nvPr/>
        </p:nvGrpSpPr>
        <p:grpSpPr>
          <a:xfrm>
            <a:off x="5181540" y="5361492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69" name="インク 68">
                  <a:extLst>
                    <a:ext uri="{FF2B5EF4-FFF2-40B4-BE49-F238E27FC236}">
                      <a16:creationId xmlns:a16="http://schemas.microsoft.com/office/drawing/2014/main" id="{B4042D1D-634C-4080-8CF4-A9148E374579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9" name="インク 68">
                  <a:extLst>
                    <a:ext uri="{FF2B5EF4-FFF2-40B4-BE49-F238E27FC236}">
                      <a16:creationId xmlns:a16="http://schemas.microsoft.com/office/drawing/2014/main" id="{B4042D1D-634C-4080-8CF4-A9148E3745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2DCCF1B4-7F85-4B76-A337-F858DFF53C8A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">
                <p14:nvContentPartPr>
                  <p14:cNvPr id="71" name="インク 70">
                    <a:extLst>
                      <a:ext uri="{FF2B5EF4-FFF2-40B4-BE49-F238E27FC236}">
                        <a16:creationId xmlns:a16="http://schemas.microsoft.com/office/drawing/2014/main" id="{A06FA7D4-03A1-49D2-B07F-07D287C5238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71" name="インク 70">
                    <a:extLst>
                      <a:ext uri="{FF2B5EF4-FFF2-40B4-BE49-F238E27FC236}">
                        <a16:creationId xmlns:a16="http://schemas.microsoft.com/office/drawing/2014/main" id="{A06FA7D4-03A1-49D2-B07F-07D287C5238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">
                <p14:nvContentPartPr>
                  <p14:cNvPr id="72" name="インク 71">
                    <a:extLst>
                      <a:ext uri="{FF2B5EF4-FFF2-40B4-BE49-F238E27FC236}">
                        <a16:creationId xmlns:a16="http://schemas.microsoft.com/office/drawing/2014/main" id="{9EE76736-761E-490B-87D5-957E59A68776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72" name="インク 71">
                    <a:extLst>
                      <a:ext uri="{FF2B5EF4-FFF2-40B4-BE49-F238E27FC236}">
                        <a16:creationId xmlns:a16="http://schemas.microsoft.com/office/drawing/2014/main" id="{9EE76736-761E-490B-87D5-957E59A6877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A5A2BE18-1190-422B-B965-C78037059CA7}"/>
              </a:ext>
            </a:extLst>
          </p:cNvPr>
          <p:cNvGrpSpPr/>
          <p:nvPr/>
        </p:nvGrpSpPr>
        <p:grpSpPr>
          <a:xfrm>
            <a:off x="5193110" y="5834820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74" name="インク 73">
                  <a:extLst>
                    <a:ext uri="{FF2B5EF4-FFF2-40B4-BE49-F238E27FC236}">
                      <a16:creationId xmlns:a16="http://schemas.microsoft.com/office/drawing/2014/main" id="{FF4EB830-AB5A-4641-B81D-03030D3B416F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74" name="インク 73">
                  <a:extLst>
                    <a:ext uri="{FF2B5EF4-FFF2-40B4-BE49-F238E27FC236}">
                      <a16:creationId xmlns:a16="http://schemas.microsoft.com/office/drawing/2014/main" id="{FF4EB830-AB5A-4641-B81D-03030D3B41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B4947205-0A0D-4AA3-A58D-AC44C8663A30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4">
                <p14:nvContentPartPr>
                  <p14:cNvPr id="76" name="インク 75">
                    <a:extLst>
                      <a:ext uri="{FF2B5EF4-FFF2-40B4-BE49-F238E27FC236}">
                        <a16:creationId xmlns:a16="http://schemas.microsoft.com/office/drawing/2014/main" id="{CCC2AA9F-B0F6-4F53-9838-9C1A35BFB539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76" name="インク 75">
                    <a:extLst>
                      <a:ext uri="{FF2B5EF4-FFF2-40B4-BE49-F238E27FC236}">
                        <a16:creationId xmlns:a16="http://schemas.microsoft.com/office/drawing/2014/main" id="{CCC2AA9F-B0F6-4F53-9838-9C1A35BFB53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6">
                <p14:nvContentPartPr>
                  <p14:cNvPr id="77" name="インク 76">
                    <a:extLst>
                      <a:ext uri="{FF2B5EF4-FFF2-40B4-BE49-F238E27FC236}">
                        <a16:creationId xmlns:a16="http://schemas.microsoft.com/office/drawing/2014/main" id="{AE739E5D-A64D-4A5E-83D3-674B567101A6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77" name="インク 76">
                    <a:extLst>
                      <a:ext uri="{FF2B5EF4-FFF2-40B4-BE49-F238E27FC236}">
                        <a16:creationId xmlns:a16="http://schemas.microsoft.com/office/drawing/2014/main" id="{AE739E5D-A64D-4A5E-83D3-674B567101A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FAF27CE-1C13-40F1-AB6E-992C6F9EA760}"/>
              </a:ext>
            </a:extLst>
          </p:cNvPr>
          <p:cNvSpPr txBox="1"/>
          <p:nvPr/>
        </p:nvSpPr>
        <p:spPr>
          <a:xfrm>
            <a:off x="619514" y="3047297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a.  COMMAND: 	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90ADA538-FCFF-4622-B547-8859C5722758}"/>
              </a:ext>
            </a:extLst>
          </p:cNvPr>
          <p:cNvSpPr txBox="1">
            <a:spLocks/>
          </p:cNvSpPr>
          <p:nvPr/>
        </p:nvSpPr>
        <p:spPr>
          <a:xfrm>
            <a:off x="1" y="2513250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Authority and Illocutionary forces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3EC4640-3CD9-4227-ACE4-D03B7298DD73}"/>
              </a:ext>
            </a:extLst>
          </p:cNvPr>
          <p:cNvSpPr txBox="1"/>
          <p:nvPr/>
        </p:nvSpPr>
        <p:spPr>
          <a:xfrm>
            <a:off x="0" y="306190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(21’)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A5FE986-4204-465A-B31B-F72346AE61AC}"/>
              </a:ext>
            </a:extLst>
          </p:cNvPr>
          <p:cNvSpPr txBox="1"/>
          <p:nvPr/>
        </p:nvSpPr>
        <p:spPr>
          <a:xfrm>
            <a:off x="619514" y="34409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.  </a:t>
            </a:r>
            <a:r>
              <a:rPr lang="en-US" altLang="ja-JP" dirty="0"/>
              <a:t>OFFER</a:t>
            </a:r>
            <a:r>
              <a:rPr kumimoji="1" lang="en-US" altLang="ja-JP" dirty="0"/>
              <a:t>: 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46" name="インク 45">
                <a:extLst>
                  <a:ext uri="{FF2B5EF4-FFF2-40B4-BE49-F238E27FC236}">
                    <a16:creationId xmlns:a16="http://schemas.microsoft.com/office/drawing/2014/main" id="{5C1C8E4D-1D59-4998-87FD-125685FD8894}"/>
                  </a:ext>
                </a:extLst>
              </p14:cNvPr>
              <p14:cNvContentPartPr/>
              <p14:nvPr/>
            </p14:nvContentPartPr>
            <p14:xfrm rot="16200000" flipV="1">
              <a:off x="8928331" y="5097108"/>
              <a:ext cx="2520000" cy="36000"/>
            </p14:xfrm>
          </p:contentPart>
        </mc:Choice>
        <mc:Fallback xmlns="">
          <p:pic>
            <p:nvPicPr>
              <p:cNvPr id="46" name="インク 45">
                <a:extLst>
                  <a:ext uri="{FF2B5EF4-FFF2-40B4-BE49-F238E27FC236}">
                    <a16:creationId xmlns:a16="http://schemas.microsoft.com/office/drawing/2014/main" id="{5C1C8E4D-1D59-4998-87FD-125685FD889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 rot="16200000">
                <a:off x="8899891" y="5068668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C3B70C7-056A-4B1B-8B7A-B79B81ECB378}"/>
              </a:ext>
            </a:extLst>
          </p:cNvPr>
          <p:cNvSpPr txBox="1"/>
          <p:nvPr/>
        </p:nvSpPr>
        <p:spPr>
          <a:xfrm>
            <a:off x="10240882" y="386740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Subj HON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23036CC-92DF-4E2C-86E9-7A9CE8A0FF9C}"/>
              </a:ext>
            </a:extLst>
          </p:cNvPr>
          <p:cNvSpPr txBox="1"/>
          <p:nvPr/>
        </p:nvSpPr>
        <p:spPr>
          <a:xfrm>
            <a:off x="619514" y="37711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c.  ENTREATY: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E4BFCAF-F758-4994-9B66-41B4B066F34D}"/>
              </a:ext>
            </a:extLst>
          </p:cNvPr>
          <p:cNvSpPr txBox="1"/>
          <p:nvPr/>
        </p:nvSpPr>
        <p:spPr>
          <a:xfrm>
            <a:off x="220978" y="5896676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1. Richness of the Base</a:t>
            </a:r>
            <a:endParaRPr kumimoji="1" lang="ja-JP" altLang="en-US" sz="2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994BA56-8360-4079-9FCE-64033488F215}"/>
              </a:ext>
            </a:extLst>
          </p:cNvPr>
          <p:cNvSpPr txBox="1"/>
          <p:nvPr/>
        </p:nvSpPr>
        <p:spPr>
          <a:xfrm>
            <a:off x="220978" y="639503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2. Assessment</a:t>
            </a:r>
            <a:endParaRPr kumimoji="1" lang="ja-JP" altLang="en-US" sz="24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C4F5BEE-60F6-41C4-9871-5CD6E378782D}"/>
              </a:ext>
            </a:extLst>
          </p:cNvPr>
          <p:cNvSpPr txBox="1"/>
          <p:nvPr/>
        </p:nvSpPr>
        <p:spPr>
          <a:xfrm>
            <a:off x="220978" y="4096837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Example:</a:t>
            </a:r>
            <a:endParaRPr kumimoji="1" lang="ja-JP" altLang="en-US" sz="2400" b="1" dirty="0"/>
          </a:p>
        </p:txBody>
      </p:sp>
      <p:pic>
        <p:nvPicPr>
          <p:cNvPr id="63" name="図 62" descr="オレンジ, 暗い, ブラック, 赤 が含まれている画像&#10;&#10;自動的に生成された説明">
            <a:extLst>
              <a:ext uri="{FF2B5EF4-FFF2-40B4-BE49-F238E27FC236}">
                <a16:creationId xmlns:a16="http://schemas.microsoft.com/office/drawing/2014/main" id="{7C860816-F492-4363-8E25-565C4D0B899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" y="4482399"/>
            <a:ext cx="3496908" cy="102198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CA5E3E-BBC1-46D1-93FC-B5A8EF21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35095E7-4409-4AC4-A2FE-5476AC6F6C57}"/>
                  </a:ext>
                </a:extLst>
              </p:cNvPr>
              <p:cNvSpPr txBox="1"/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a.  Imperative forms (both </a:t>
                </a:r>
                <a:r>
                  <a:rPr lang="en-US" altLang="ja-JP" sz="2400" i="1" dirty="0"/>
                  <a:t>-</a:t>
                </a:r>
                <a:r>
                  <a:rPr kumimoji="1" lang="en-US" altLang="ja-JP" sz="2400" i="1" dirty="0"/>
                  <a:t>e/</a:t>
                </a:r>
                <a:r>
                  <a:rPr kumimoji="1" lang="en-US" altLang="ja-JP" sz="2400" i="1" dirty="0" err="1"/>
                  <a:t>ro</a:t>
                </a:r>
                <a:r>
                  <a:rPr kumimoji="1" lang="en-US" altLang="ja-JP" sz="2400" i="1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en-US" altLang="ja-JP" sz="2400" dirty="0"/>
                  <a:t>): </a:t>
                </a:r>
                <a:r>
                  <a:rPr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kumimoji="1"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kumimoji="1" lang="en-US" altLang="ja-JP" sz="2400" dirty="0"/>
                  <a:t> is in </a:t>
                </a:r>
                <a:r>
                  <a:rPr kumimoji="1" lang="en-US" altLang="ja-JP" sz="2000" dirty="0"/>
                  <a:t>AUTHORITY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35095E7-4409-4AC4-A2FE-5476AC6F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blipFill>
                <a:blip r:embed="rId42"/>
                <a:stretch>
                  <a:fillRect l="-1072" t="-12000" r="-357" b="-3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0993F1A-ADFE-4FB4-A8DF-98A9227740CB}"/>
              </a:ext>
            </a:extLst>
          </p:cNvPr>
          <p:cNvSpPr txBox="1"/>
          <p:nvPr/>
        </p:nvSpPr>
        <p:spPr>
          <a:xfrm>
            <a:off x="-87124" y="143565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(21)</a:t>
            </a:r>
            <a:endParaRPr kumimoji="1" lang="ja-JP" altLang="en-US" sz="24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43DCB2F-2D8C-4C66-AB06-63BA8E5D30EF}"/>
              </a:ext>
            </a:extLst>
          </p:cNvPr>
          <p:cNvSpPr txBox="1"/>
          <p:nvPr/>
        </p:nvSpPr>
        <p:spPr>
          <a:xfrm>
            <a:off x="457770" y="1803932"/>
            <a:ext cx="115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/>
              <a:t>.  Point-of-view </a:t>
            </a:r>
            <a:r>
              <a:rPr kumimoji="1" lang="en-US" altLang="ja-JP" sz="2400" dirty="0" err="1"/>
              <a:t>applicatives</a:t>
            </a:r>
            <a:r>
              <a:rPr kumimoji="1" lang="en-US" altLang="ja-JP" sz="2400" dirty="0"/>
              <a:t>: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F1A9ADA-E53B-4197-ACE4-FF5500263BC9}"/>
              </a:ext>
            </a:extLst>
          </p:cNvPr>
          <p:cNvSpPr txBox="1"/>
          <p:nvPr/>
        </p:nvSpPr>
        <p:spPr>
          <a:xfrm>
            <a:off x="457770" y="2146832"/>
            <a:ext cx="1157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c.  Subject honorifics:             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</a:t>
            </a:r>
            <a:r>
              <a:rPr lang="en-US" altLang="ja-JP" sz="2400" dirty="0"/>
              <a:t>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6583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3.2 An OT-driven dynamic pragmatics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Pragmatic constraints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/>
              <p:nvPr/>
            </p:nvSpPr>
            <p:spPr>
              <a:xfrm>
                <a:off x="5478780" y="4236740"/>
                <a:ext cx="2383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𝐶𝑂𝑀𝑀𝐴𝑁𝐷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4236740"/>
                <a:ext cx="238353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/>
              <p:nvPr/>
            </p:nvSpPr>
            <p:spPr>
              <a:xfrm>
                <a:off x="5478779" y="4731428"/>
                <a:ext cx="1872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𝐹𝐴𝑉𝑂𝑅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9" y="4731428"/>
                <a:ext cx="18721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/>
              <p:nvPr/>
            </p:nvSpPr>
            <p:spPr>
              <a:xfrm>
                <a:off x="5466853" y="5214653"/>
                <a:ext cx="2385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𝐸𝑁𝑇𝑅𝐸𝐴𝑇𝑌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3" y="5214653"/>
                <a:ext cx="23856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/>
              <p:nvPr/>
            </p:nvSpPr>
            <p:spPr>
              <a:xfrm>
                <a:off x="5478780" y="5709341"/>
                <a:ext cx="2272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 …        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5709341"/>
                <a:ext cx="22726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14:cNvPr>
              <p14:cNvContentPartPr/>
              <p14:nvPr/>
            </p14:nvContentPartPr>
            <p14:xfrm flipV="1">
              <a:off x="5123953" y="4207247"/>
              <a:ext cx="6372000" cy="3600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5510" y="4178807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14:cNvPr>
              <p14:cNvContentPartPr/>
              <p14:nvPr/>
            </p14:nvContentPartPr>
            <p14:xfrm flipV="1">
              <a:off x="5123953" y="6331353"/>
              <a:ext cx="6372000" cy="36000"/>
            </p14:xfrm>
          </p:contentPart>
        </mc:Choice>
        <mc:Fallback xmlns="">
          <p:pic>
            <p:nvPicPr>
              <p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5510" y="6302913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14:cNvPr>
              <p14:cNvContentPartPr/>
              <p14:nvPr/>
            </p14:nvContentPartPr>
            <p14:xfrm flipV="1">
              <a:off x="5135879" y="3826422"/>
              <a:ext cx="6372000" cy="3600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7436" y="3797982"/>
                <a:ext cx="6428886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F32691-F6E2-41BD-A386-C491940F08F8}"/>
              </a:ext>
            </a:extLst>
          </p:cNvPr>
          <p:cNvSpPr txBox="1"/>
          <p:nvPr/>
        </p:nvSpPr>
        <p:spPr>
          <a:xfrm>
            <a:off x="7803099" y="386740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APPL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FE4065-F8F9-474B-BA08-DEA665AB924C}"/>
              </a:ext>
            </a:extLst>
          </p:cNvPr>
          <p:cNvSpPr txBox="1"/>
          <p:nvPr/>
        </p:nvSpPr>
        <p:spPr>
          <a:xfrm>
            <a:off x="9163042" y="386897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IMP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14:cNvPr>
              <p14:cNvContentPartPr/>
              <p14:nvPr/>
            </p14:nvContentPartPr>
            <p14:xfrm rot="16200000" flipV="1">
              <a:off x="6425550" y="5073862"/>
              <a:ext cx="2520000" cy="3600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6200000">
                <a:off x="6397110" y="504542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14:cNvPr>
              <p14:cNvContentPartPr/>
              <p14:nvPr/>
            </p14:nvContentPartPr>
            <p14:xfrm rot="16200000" flipV="1">
              <a:off x="7556285" y="5110972"/>
              <a:ext cx="2520000" cy="3600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6200000">
                <a:off x="7527845" y="508253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14:cNvPr>
              <p14:cNvContentPartPr/>
              <p14:nvPr/>
            </p14:nvContentPartPr>
            <p14:xfrm rot="16200000" flipV="1">
              <a:off x="10224974" y="5053353"/>
              <a:ext cx="2520000" cy="3600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 rot="16200000">
                <a:off x="10196534" y="5024913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2DD428F-D0BF-456C-A7CB-7B351937E7E1}"/>
              </a:ext>
            </a:extLst>
          </p:cNvPr>
          <p:cNvSpPr txBox="1"/>
          <p:nvPr/>
        </p:nvSpPr>
        <p:spPr>
          <a:xfrm>
            <a:off x="9302579" y="4773722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72372E-9B11-40A0-916B-CF6FAD0327FE}"/>
              </a:ext>
            </a:extLst>
          </p:cNvPr>
          <p:cNvSpPr txBox="1"/>
          <p:nvPr/>
        </p:nvSpPr>
        <p:spPr>
          <a:xfrm>
            <a:off x="9326141" y="5214653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FEA2C9-A223-46F8-86A9-49C2B4F0516D}"/>
              </a:ext>
            </a:extLst>
          </p:cNvPr>
          <p:cNvSpPr txBox="1"/>
          <p:nvPr/>
        </p:nvSpPr>
        <p:spPr>
          <a:xfrm>
            <a:off x="9341236" y="570213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14:cNvPr>
              <p14:cNvContentPartPr/>
              <p14:nvPr/>
            </p14:nvContentPartPr>
            <p14:xfrm rot="16200000" flipV="1">
              <a:off x="3874932" y="5073861"/>
              <a:ext cx="2520000" cy="3600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16200000">
                <a:off x="3846492" y="5045421"/>
                <a:ext cx="25768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C6DD9EF-BA3D-4A0F-A05B-EB20EB9A0536}"/>
              </a:ext>
            </a:extLst>
          </p:cNvPr>
          <p:cNvGrpSpPr/>
          <p:nvPr/>
        </p:nvGrpSpPr>
        <p:grpSpPr>
          <a:xfrm>
            <a:off x="5193110" y="4335138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2C841C93-9AC1-4D2C-997C-03F9F9A7CCBF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2">
                <p14:nvContentPartPr>
                  <p14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4">
                <p14:nvContentPartPr>
                  <p14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FAF27CE-1C13-40F1-AB6E-992C6F9EA760}"/>
              </a:ext>
            </a:extLst>
          </p:cNvPr>
          <p:cNvSpPr txBox="1"/>
          <p:nvPr/>
        </p:nvSpPr>
        <p:spPr>
          <a:xfrm>
            <a:off x="619514" y="3047297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a.  COMMAND: 	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90ADA538-FCFF-4622-B547-8859C5722758}"/>
              </a:ext>
            </a:extLst>
          </p:cNvPr>
          <p:cNvSpPr txBox="1">
            <a:spLocks/>
          </p:cNvSpPr>
          <p:nvPr/>
        </p:nvSpPr>
        <p:spPr>
          <a:xfrm>
            <a:off x="1" y="2513250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Authority and Illocutionary forces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3EC4640-3CD9-4227-ACE4-D03B7298DD73}"/>
              </a:ext>
            </a:extLst>
          </p:cNvPr>
          <p:cNvSpPr txBox="1"/>
          <p:nvPr/>
        </p:nvSpPr>
        <p:spPr>
          <a:xfrm>
            <a:off x="0" y="306190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(21’)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A5FE986-4204-465A-B31B-F72346AE61AC}"/>
              </a:ext>
            </a:extLst>
          </p:cNvPr>
          <p:cNvSpPr txBox="1"/>
          <p:nvPr/>
        </p:nvSpPr>
        <p:spPr>
          <a:xfrm>
            <a:off x="619514" y="34409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.  </a:t>
            </a:r>
            <a:r>
              <a:rPr lang="en-US" altLang="ja-JP" dirty="0"/>
              <a:t>OFFER</a:t>
            </a:r>
            <a:r>
              <a:rPr kumimoji="1" lang="en-US" altLang="ja-JP" dirty="0"/>
              <a:t>: 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46" name="インク 45">
                <a:extLst>
                  <a:ext uri="{FF2B5EF4-FFF2-40B4-BE49-F238E27FC236}">
                    <a16:creationId xmlns:a16="http://schemas.microsoft.com/office/drawing/2014/main" id="{5C1C8E4D-1D59-4998-87FD-125685FD8894}"/>
                  </a:ext>
                </a:extLst>
              </p14:cNvPr>
              <p14:cNvContentPartPr/>
              <p14:nvPr/>
            </p14:nvContentPartPr>
            <p14:xfrm rot="16200000" flipV="1">
              <a:off x="8928331" y="5097108"/>
              <a:ext cx="2520000" cy="36000"/>
            </p14:xfrm>
          </p:contentPart>
        </mc:Choice>
        <mc:Fallback xmlns="">
          <p:pic>
            <p:nvPicPr>
              <p:cNvPr id="46" name="インク 45">
                <a:extLst>
                  <a:ext uri="{FF2B5EF4-FFF2-40B4-BE49-F238E27FC236}">
                    <a16:creationId xmlns:a16="http://schemas.microsoft.com/office/drawing/2014/main" id="{5C1C8E4D-1D59-4998-87FD-125685FD88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 rot="16200000">
                <a:off x="8899891" y="5068668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C3B70C7-056A-4B1B-8B7A-B79B81ECB378}"/>
              </a:ext>
            </a:extLst>
          </p:cNvPr>
          <p:cNvSpPr txBox="1"/>
          <p:nvPr/>
        </p:nvSpPr>
        <p:spPr>
          <a:xfrm>
            <a:off x="10240882" y="386740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Subj HON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23036CC-92DF-4E2C-86E9-7A9CE8A0FF9C}"/>
              </a:ext>
            </a:extLst>
          </p:cNvPr>
          <p:cNvSpPr txBox="1"/>
          <p:nvPr/>
        </p:nvSpPr>
        <p:spPr>
          <a:xfrm>
            <a:off x="619514" y="37711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c.  ENTREATY: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E4BFCAF-F758-4994-9B66-41B4B066F34D}"/>
              </a:ext>
            </a:extLst>
          </p:cNvPr>
          <p:cNvSpPr txBox="1"/>
          <p:nvPr/>
        </p:nvSpPr>
        <p:spPr>
          <a:xfrm>
            <a:off x="220978" y="5896676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1. Richness of the Base</a:t>
            </a:r>
            <a:endParaRPr kumimoji="1" lang="ja-JP" altLang="en-US" sz="2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994BA56-8360-4079-9FCE-64033488F215}"/>
              </a:ext>
            </a:extLst>
          </p:cNvPr>
          <p:cNvSpPr txBox="1"/>
          <p:nvPr/>
        </p:nvSpPr>
        <p:spPr>
          <a:xfrm>
            <a:off x="220978" y="639503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2. Assessment</a:t>
            </a:r>
            <a:endParaRPr kumimoji="1" lang="ja-JP" altLang="en-US" sz="2400" dirty="0"/>
          </a:p>
        </p:txBody>
      </p:sp>
      <p:pic>
        <p:nvPicPr>
          <p:cNvPr id="5" name="図 4" descr="オレンジ, 暗い, 光, 赤 が含まれている画像&#10;&#10;自動的に生成された説明">
            <a:extLst>
              <a:ext uri="{FF2B5EF4-FFF2-40B4-BE49-F238E27FC236}">
                <a16:creationId xmlns:a16="http://schemas.microsoft.com/office/drawing/2014/main" id="{82C20A40-1F52-4056-B7DA-FD5C52A3162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" y="4494814"/>
            <a:ext cx="2832564" cy="99686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80A3935-21F3-4B1D-847E-615DEB33D954}"/>
              </a:ext>
            </a:extLst>
          </p:cNvPr>
          <p:cNvSpPr txBox="1"/>
          <p:nvPr/>
        </p:nvSpPr>
        <p:spPr>
          <a:xfrm>
            <a:off x="220978" y="4096837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Example: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12EF72-8B4F-435A-BDC8-8D157726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4F402BD-D20D-41BB-8244-D00908588943}"/>
                  </a:ext>
                </a:extLst>
              </p:cNvPr>
              <p:cNvSpPr txBox="1"/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a.  Imperative forms (both </a:t>
                </a:r>
                <a:r>
                  <a:rPr lang="en-US" altLang="ja-JP" sz="2400" i="1" dirty="0"/>
                  <a:t>-</a:t>
                </a:r>
                <a:r>
                  <a:rPr kumimoji="1" lang="en-US" altLang="ja-JP" sz="2400" i="1" dirty="0"/>
                  <a:t>e/</a:t>
                </a:r>
                <a:r>
                  <a:rPr kumimoji="1" lang="en-US" altLang="ja-JP" sz="2400" i="1" dirty="0" err="1"/>
                  <a:t>ro</a:t>
                </a:r>
                <a:r>
                  <a:rPr kumimoji="1" lang="en-US" altLang="ja-JP" sz="2400" i="1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en-US" altLang="ja-JP" sz="2400" dirty="0"/>
                  <a:t>): </a:t>
                </a:r>
                <a:r>
                  <a:rPr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kumimoji="1"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kumimoji="1" lang="en-US" altLang="ja-JP" sz="2400" dirty="0"/>
                  <a:t> is in </a:t>
                </a:r>
                <a:r>
                  <a:rPr kumimoji="1" lang="en-US" altLang="ja-JP" sz="2000" dirty="0"/>
                  <a:t>AUTHORITY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4F402BD-D20D-41BB-8244-D00908588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blipFill>
                <a:blip r:embed="rId30"/>
                <a:stretch>
                  <a:fillRect l="-1072" t="-12000" r="-357" b="-3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241942B-6998-4342-B8BC-F2127E548631}"/>
              </a:ext>
            </a:extLst>
          </p:cNvPr>
          <p:cNvSpPr txBox="1"/>
          <p:nvPr/>
        </p:nvSpPr>
        <p:spPr>
          <a:xfrm>
            <a:off x="-87124" y="143565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(21)</a:t>
            </a:r>
            <a:endParaRPr kumimoji="1" lang="ja-JP" altLang="en-US" sz="24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64F28B3-7CE0-40E1-8EF2-4A24566B45B9}"/>
              </a:ext>
            </a:extLst>
          </p:cNvPr>
          <p:cNvSpPr txBox="1"/>
          <p:nvPr/>
        </p:nvSpPr>
        <p:spPr>
          <a:xfrm>
            <a:off x="457770" y="1803932"/>
            <a:ext cx="115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/>
              <a:t>.  Point-of-view </a:t>
            </a:r>
            <a:r>
              <a:rPr kumimoji="1" lang="en-US" altLang="ja-JP" sz="2400" dirty="0" err="1"/>
              <a:t>applicatives</a:t>
            </a:r>
            <a:r>
              <a:rPr kumimoji="1" lang="en-US" altLang="ja-JP" sz="2400" dirty="0"/>
              <a:t>: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323A26A-F91A-497E-8ECC-C665FC9EBDF6}"/>
              </a:ext>
            </a:extLst>
          </p:cNvPr>
          <p:cNvSpPr txBox="1"/>
          <p:nvPr/>
        </p:nvSpPr>
        <p:spPr>
          <a:xfrm>
            <a:off x="457770" y="2146832"/>
            <a:ext cx="1157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c.  Subject honorifics:             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</a:t>
            </a:r>
            <a:r>
              <a:rPr lang="en-US" altLang="ja-JP" sz="2400" dirty="0"/>
              <a:t>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92560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3.2 An OT-driven dynamic pragmatics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Pragmatic constraints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/>
              <p:nvPr/>
            </p:nvSpPr>
            <p:spPr>
              <a:xfrm>
                <a:off x="5478780" y="4236740"/>
                <a:ext cx="24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𝐶𝑂𝑀𝑀𝐴𝑁𝐷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4236740"/>
                <a:ext cx="242842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/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𝐴𝑉𝑂𝑅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/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𝐸𝑁𝑇𝑅𝐸𝐴𝑇𝑌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/>
              <p:nvPr/>
            </p:nvSpPr>
            <p:spPr>
              <a:xfrm>
                <a:off x="5478780" y="5709341"/>
                <a:ext cx="2317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 …        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5709341"/>
                <a:ext cx="23174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14:cNvPr>
              <p14:cNvContentPartPr/>
              <p14:nvPr/>
            </p14:nvContentPartPr>
            <p14:xfrm flipV="1">
              <a:off x="5123953" y="4207247"/>
              <a:ext cx="6372000" cy="3600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5510" y="4178807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14:cNvPr>
              <p14:cNvContentPartPr/>
              <p14:nvPr/>
            </p14:nvContentPartPr>
            <p14:xfrm flipV="1">
              <a:off x="5123953" y="6331353"/>
              <a:ext cx="6372000" cy="36000"/>
            </p14:xfrm>
          </p:contentPart>
        </mc:Choice>
        <mc:Fallback xmlns="">
          <p:pic>
            <p:nvPicPr>
              <p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5510" y="6302913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14:cNvPr>
              <p14:cNvContentPartPr/>
              <p14:nvPr/>
            </p14:nvContentPartPr>
            <p14:xfrm flipV="1">
              <a:off x="5135879" y="3826422"/>
              <a:ext cx="6372000" cy="3600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7436" y="3797982"/>
                <a:ext cx="6428886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F32691-F6E2-41BD-A386-C491940F08F8}"/>
              </a:ext>
            </a:extLst>
          </p:cNvPr>
          <p:cNvSpPr txBox="1"/>
          <p:nvPr/>
        </p:nvSpPr>
        <p:spPr>
          <a:xfrm>
            <a:off x="7803099" y="386740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APPL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FE4065-F8F9-474B-BA08-DEA665AB924C}"/>
              </a:ext>
            </a:extLst>
          </p:cNvPr>
          <p:cNvSpPr txBox="1"/>
          <p:nvPr/>
        </p:nvSpPr>
        <p:spPr>
          <a:xfrm>
            <a:off x="9163042" y="386897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IMP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14:cNvPr>
              <p14:cNvContentPartPr/>
              <p14:nvPr/>
            </p14:nvContentPartPr>
            <p14:xfrm rot="16200000" flipV="1">
              <a:off x="6425550" y="5073862"/>
              <a:ext cx="2520000" cy="3600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6200000">
                <a:off x="6397110" y="504542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14:cNvPr>
              <p14:cNvContentPartPr/>
              <p14:nvPr/>
            </p14:nvContentPartPr>
            <p14:xfrm rot="16200000" flipV="1">
              <a:off x="7556285" y="5110972"/>
              <a:ext cx="2520000" cy="3600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6200000">
                <a:off x="7527845" y="508253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14:cNvPr>
              <p14:cNvContentPartPr/>
              <p14:nvPr/>
            </p14:nvContentPartPr>
            <p14:xfrm rot="16200000" flipV="1">
              <a:off x="10224974" y="5053353"/>
              <a:ext cx="2520000" cy="3600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 rot="16200000">
                <a:off x="10196534" y="5024913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2DD428F-D0BF-456C-A7CB-7B351937E7E1}"/>
              </a:ext>
            </a:extLst>
          </p:cNvPr>
          <p:cNvSpPr txBox="1"/>
          <p:nvPr/>
        </p:nvSpPr>
        <p:spPr>
          <a:xfrm>
            <a:off x="9302579" y="4773722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72372E-9B11-40A0-916B-CF6FAD0327FE}"/>
              </a:ext>
            </a:extLst>
          </p:cNvPr>
          <p:cNvSpPr txBox="1"/>
          <p:nvPr/>
        </p:nvSpPr>
        <p:spPr>
          <a:xfrm>
            <a:off x="9326141" y="5214653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FEA2C9-A223-46F8-86A9-49C2B4F0516D}"/>
              </a:ext>
            </a:extLst>
          </p:cNvPr>
          <p:cNvSpPr txBox="1"/>
          <p:nvPr/>
        </p:nvSpPr>
        <p:spPr>
          <a:xfrm>
            <a:off x="9341236" y="570213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14:cNvPr>
              <p14:cNvContentPartPr/>
              <p14:nvPr/>
            </p14:nvContentPartPr>
            <p14:xfrm rot="16200000" flipV="1">
              <a:off x="3874932" y="5073861"/>
              <a:ext cx="2520000" cy="3600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16200000">
                <a:off x="3846492" y="5045421"/>
                <a:ext cx="25768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C6DD9EF-BA3D-4A0F-A05B-EB20EB9A0536}"/>
              </a:ext>
            </a:extLst>
          </p:cNvPr>
          <p:cNvGrpSpPr/>
          <p:nvPr/>
        </p:nvGrpSpPr>
        <p:grpSpPr>
          <a:xfrm>
            <a:off x="5193110" y="4335138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2C841C93-9AC1-4D2C-997C-03F9F9A7CCBF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2">
                <p14:nvContentPartPr>
                  <p14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4">
                <p14:nvContentPartPr>
                  <p14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FAF27CE-1C13-40F1-AB6E-992C6F9EA760}"/>
              </a:ext>
            </a:extLst>
          </p:cNvPr>
          <p:cNvSpPr txBox="1"/>
          <p:nvPr/>
        </p:nvSpPr>
        <p:spPr>
          <a:xfrm>
            <a:off x="619514" y="3047297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a.  COMMAND: 	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90ADA538-FCFF-4622-B547-8859C5722758}"/>
              </a:ext>
            </a:extLst>
          </p:cNvPr>
          <p:cNvSpPr txBox="1">
            <a:spLocks/>
          </p:cNvSpPr>
          <p:nvPr/>
        </p:nvSpPr>
        <p:spPr>
          <a:xfrm>
            <a:off x="1" y="2513250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Authority and Illocutionary forces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3EC4640-3CD9-4227-ACE4-D03B7298DD73}"/>
              </a:ext>
            </a:extLst>
          </p:cNvPr>
          <p:cNvSpPr txBox="1"/>
          <p:nvPr/>
        </p:nvSpPr>
        <p:spPr>
          <a:xfrm>
            <a:off x="0" y="306190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(21’)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A5FE986-4204-465A-B31B-F72346AE61AC}"/>
              </a:ext>
            </a:extLst>
          </p:cNvPr>
          <p:cNvSpPr txBox="1"/>
          <p:nvPr/>
        </p:nvSpPr>
        <p:spPr>
          <a:xfrm>
            <a:off x="619514" y="34409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.  </a:t>
            </a:r>
            <a:r>
              <a:rPr lang="en-US" altLang="ja-JP" dirty="0"/>
              <a:t>OFFER</a:t>
            </a:r>
            <a:r>
              <a:rPr kumimoji="1" lang="en-US" altLang="ja-JP" dirty="0"/>
              <a:t>: 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46" name="インク 45">
                <a:extLst>
                  <a:ext uri="{FF2B5EF4-FFF2-40B4-BE49-F238E27FC236}">
                    <a16:creationId xmlns:a16="http://schemas.microsoft.com/office/drawing/2014/main" id="{5C1C8E4D-1D59-4998-87FD-125685FD8894}"/>
                  </a:ext>
                </a:extLst>
              </p14:cNvPr>
              <p14:cNvContentPartPr/>
              <p14:nvPr/>
            </p14:nvContentPartPr>
            <p14:xfrm rot="16200000" flipV="1">
              <a:off x="8928331" y="5097108"/>
              <a:ext cx="2520000" cy="36000"/>
            </p14:xfrm>
          </p:contentPart>
        </mc:Choice>
        <mc:Fallback xmlns="">
          <p:pic>
            <p:nvPicPr>
              <p:cNvPr id="46" name="インク 45">
                <a:extLst>
                  <a:ext uri="{FF2B5EF4-FFF2-40B4-BE49-F238E27FC236}">
                    <a16:creationId xmlns:a16="http://schemas.microsoft.com/office/drawing/2014/main" id="{5C1C8E4D-1D59-4998-87FD-125685FD88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 rot="16200000">
                <a:off x="8899891" y="5068668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C3B70C7-056A-4B1B-8B7A-B79B81ECB378}"/>
              </a:ext>
            </a:extLst>
          </p:cNvPr>
          <p:cNvSpPr txBox="1"/>
          <p:nvPr/>
        </p:nvSpPr>
        <p:spPr>
          <a:xfrm>
            <a:off x="10240882" y="386740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Subj HON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23036CC-92DF-4E2C-86E9-7A9CE8A0FF9C}"/>
              </a:ext>
            </a:extLst>
          </p:cNvPr>
          <p:cNvSpPr txBox="1"/>
          <p:nvPr/>
        </p:nvSpPr>
        <p:spPr>
          <a:xfrm>
            <a:off x="619514" y="37711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c.  ENTREATY: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E4BFCAF-F758-4994-9B66-41B4B066F34D}"/>
              </a:ext>
            </a:extLst>
          </p:cNvPr>
          <p:cNvSpPr txBox="1"/>
          <p:nvPr/>
        </p:nvSpPr>
        <p:spPr>
          <a:xfrm>
            <a:off x="220978" y="5896676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1. Richness of the Base</a:t>
            </a:r>
            <a:endParaRPr kumimoji="1" lang="ja-JP" altLang="en-US" sz="2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994BA56-8360-4079-9FCE-64033488F215}"/>
              </a:ext>
            </a:extLst>
          </p:cNvPr>
          <p:cNvSpPr txBox="1"/>
          <p:nvPr/>
        </p:nvSpPr>
        <p:spPr>
          <a:xfrm>
            <a:off x="220978" y="639503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2. Assessment</a:t>
            </a:r>
            <a:endParaRPr kumimoji="1" lang="ja-JP" altLang="en-US" sz="24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07FEEE0-4EAC-4C5B-9FA5-B93CA1767042}"/>
              </a:ext>
            </a:extLst>
          </p:cNvPr>
          <p:cNvSpPr/>
          <p:nvPr/>
        </p:nvSpPr>
        <p:spPr>
          <a:xfrm>
            <a:off x="316264" y="5149282"/>
            <a:ext cx="4722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‘(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Help me!; (ii) the speaker thinks that the addressee is subordinate to the speaker.’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 descr="文字と数字と文字の加工写真&#10;&#10;自動的に生成された説明">
            <a:extLst>
              <a:ext uri="{FF2B5EF4-FFF2-40B4-BE49-F238E27FC236}">
                <a16:creationId xmlns:a16="http://schemas.microsoft.com/office/drawing/2014/main" id="{2807CF97-B75B-4E5E-B379-03792C371C6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3" y="4530334"/>
            <a:ext cx="3543276" cy="646330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95AD2EF-CEEB-4CD4-AE1A-3221519260DE}"/>
              </a:ext>
            </a:extLst>
          </p:cNvPr>
          <p:cNvSpPr txBox="1"/>
          <p:nvPr/>
        </p:nvSpPr>
        <p:spPr>
          <a:xfrm>
            <a:off x="10617628" y="4305575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D5087072-B280-4883-B6FC-5D521F3C7043}"/>
              </a:ext>
            </a:extLst>
          </p:cNvPr>
          <p:cNvSpPr/>
          <p:nvPr/>
        </p:nvSpPr>
        <p:spPr>
          <a:xfrm>
            <a:off x="10351454" y="3999702"/>
            <a:ext cx="914400" cy="9144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EDC0F0E-B5B8-4749-BDA1-807884FFADD4}"/>
              </a:ext>
            </a:extLst>
          </p:cNvPr>
          <p:cNvSpPr txBox="1"/>
          <p:nvPr/>
        </p:nvSpPr>
        <p:spPr>
          <a:xfrm>
            <a:off x="220978" y="4096837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Example: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305B6E-83AB-4D55-86FA-C7508C10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71119A2-6F88-47B6-9DA8-9AC0FE068E70}"/>
                  </a:ext>
                </a:extLst>
              </p:cNvPr>
              <p:cNvSpPr txBox="1"/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a.  Imperative forms (both </a:t>
                </a:r>
                <a:r>
                  <a:rPr lang="en-US" altLang="ja-JP" sz="2400" i="1" dirty="0"/>
                  <a:t>-</a:t>
                </a:r>
                <a:r>
                  <a:rPr kumimoji="1" lang="en-US" altLang="ja-JP" sz="2400" i="1" dirty="0"/>
                  <a:t>e/</a:t>
                </a:r>
                <a:r>
                  <a:rPr kumimoji="1" lang="en-US" altLang="ja-JP" sz="2400" i="1" dirty="0" err="1"/>
                  <a:t>ro</a:t>
                </a:r>
                <a:r>
                  <a:rPr kumimoji="1" lang="en-US" altLang="ja-JP" sz="2400" i="1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en-US" altLang="ja-JP" sz="2400" dirty="0"/>
                  <a:t>): </a:t>
                </a:r>
                <a:r>
                  <a:rPr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kumimoji="1"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kumimoji="1" lang="en-US" altLang="ja-JP" sz="2400" dirty="0"/>
                  <a:t> is in </a:t>
                </a:r>
                <a:r>
                  <a:rPr kumimoji="1" lang="en-US" altLang="ja-JP" sz="2000" dirty="0"/>
                  <a:t>AUTHORITY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71119A2-6F88-47B6-9DA8-9AC0FE068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blipFill>
                <a:blip r:embed="rId30"/>
                <a:stretch>
                  <a:fillRect l="-1072" t="-12000" r="-357" b="-3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C4D0A18-ACB2-401D-8C72-A599C7362511}"/>
              </a:ext>
            </a:extLst>
          </p:cNvPr>
          <p:cNvSpPr txBox="1"/>
          <p:nvPr/>
        </p:nvSpPr>
        <p:spPr>
          <a:xfrm>
            <a:off x="-87124" y="143565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(21)</a:t>
            </a:r>
            <a:endParaRPr kumimoji="1" lang="ja-JP" altLang="en-US" sz="24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9C01CCF-A692-4D96-8AAC-F8EE2CCF6687}"/>
              </a:ext>
            </a:extLst>
          </p:cNvPr>
          <p:cNvSpPr txBox="1"/>
          <p:nvPr/>
        </p:nvSpPr>
        <p:spPr>
          <a:xfrm>
            <a:off x="457770" y="1803932"/>
            <a:ext cx="115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/>
              <a:t>.  Point-of-view </a:t>
            </a:r>
            <a:r>
              <a:rPr kumimoji="1" lang="en-US" altLang="ja-JP" sz="2400" dirty="0" err="1"/>
              <a:t>applicatives</a:t>
            </a:r>
            <a:r>
              <a:rPr kumimoji="1" lang="en-US" altLang="ja-JP" sz="2400" dirty="0"/>
              <a:t>: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5FBB2EA-E73A-4ED1-9E14-FADD29EE84B1}"/>
              </a:ext>
            </a:extLst>
          </p:cNvPr>
          <p:cNvSpPr txBox="1"/>
          <p:nvPr/>
        </p:nvSpPr>
        <p:spPr>
          <a:xfrm>
            <a:off x="457770" y="2146832"/>
            <a:ext cx="1157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c.  Subject honorifics:             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</a:t>
            </a:r>
            <a:r>
              <a:rPr lang="en-US" altLang="ja-JP" sz="2400" dirty="0"/>
              <a:t>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77844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文字と数字と文字の加工写真&#10;&#10;自動的に生成された説明">
            <a:extLst>
              <a:ext uri="{FF2B5EF4-FFF2-40B4-BE49-F238E27FC236}">
                <a16:creationId xmlns:a16="http://schemas.microsoft.com/office/drawing/2014/main" id="{C5297135-B0A6-4D87-B786-64EB2060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7" y="4465778"/>
            <a:ext cx="4976134" cy="73481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3.2 An OT-driven dynamic pragmatics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Pragmatic constraints</a:t>
            </a:r>
            <a:endParaRPr lang="ja-JP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/>
              <p:nvPr/>
            </p:nvSpPr>
            <p:spPr>
              <a:xfrm>
                <a:off x="5478780" y="4236740"/>
                <a:ext cx="24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𝐶𝑂𝑀𝑀𝐴𝑁𝐷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27DA6C-E4F2-42E7-B0D7-03C64BFA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4236740"/>
                <a:ext cx="24284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/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𝐴𝑉𝑂𝑅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075B8E9-8FB3-4FC7-95E2-B37A3751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9" y="4731428"/>
                <a:ext cx="20004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/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𝐸𝑁𝑇𝑅𝐸𝐴𝑇𝑌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C534E0A-B535-4B40-A933-B46A0966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3" y="5214653"/>
                <a:ext cx="24305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/>
              <p:nvPr/>
            </p:nvSpPr>
            <p:spPr>
              <a:xfrm>
                <a:off x="5478780" y="5709341"/>
                <a:ext cx="2317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  …        &gt;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C8A98E-233A-46EC-B8C9-6D089EE23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0" y="5709341"/>
                <a:ext cx="23174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14:cNvPr>
              <p14:cNvContentPartPr/>
              <p14:nvPr/>
            </p14:nvContentPartPr>
            <p14:xfrm flipV="1">
              <a:off x="5123953" y="4207247"/>
              <a:ext cx="6372000" cy="3600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39F7E831-53F9-4F98-8DB6-35192C5E91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5510" y="4178807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14:cNvPr>
              <p14:cNvContentPartPr/>
              <p14:nvPr/>
            </p14:nvContentPartPr>
            <p14:xfrm flipV="1">
              <a:off x="5123953" y="6331353"/>
              <a:ext cx="6372000" cy="36000"/>
            </p14:xfrm>
          </p:contentPart>
        </mc:Choice>
        <mc:Fallback xmlns="">
          <p:pic>
            <p:nvPicPr>
              <p:cNvPr id="36" name="インク 35">
                <a:extLst>
                  <a:ext uri="{FF2B5EF4-FFF2-40B4-BE49-F238E27FC236}">
                    <a16:creationId xmlns:a16="http://schemas.microsoft.com/office/drawing/2014/main" id="{26788BFB-4F96-456C-A681-2EFEE33DEE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5510" y="6302913"/>
                <a:ext cx="6428886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14:cNvPr>
              <p14:cNvContentPartPr/>
              <p14:nvPr/>
            </p14:nvContentPartPr>
            <p14:xfrm flipV="1">
              <a:off x="5135879" y="3826422"/>
              <a:ext cx="6372000" cy="36000"/>
            </p14:xfrm>
          </p:contentPart>
        </mc:Choice>
        <mc:Fallback xmlns=""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99DD2720-57CF-40F6-B438-E51A3739C4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7436" y="3797982"/>
                <a:ext cx="6428886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F32691-F6E2-41BD-A386-C491940F08F8}"/>
              </a:ext>
            </a:extLst>
          </p:cNvPr>
          <p:cNvSpPr txBox="1"/>
          <p:nvPr/>
        </p:nvSpPr>
        <p:spPr>
          <a:xfrm>
            <a:off x="7803099" y="386740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APPL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EFE4065-F8F9-474B-BA08-DEA665AB924C}"/>
              </a:ext>
            </a:extLst>
          </p:cNvPr>
          <p:cNvSpPr txBox="1"/>
          <p:nvPr/>
        </p:nvSpPr>
        <p:spPr>
          <a:xfrm>
            <a:off x="9163042" y="386897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IMP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14:cNvPr>
              <p14:cNvContentPartPr/>
              <p14:nvPr/>
            </p14:nvContentPartPr>
            <p14:xfrm rot="16200000" flipV="1">
              <a:off x="6425550" y="5073862"/>
              <a:ext cx="2520000" cy="3600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7B2B1210-FA3B-448C-B7F2-C5AB91E194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16200000">
                <a:off x="6397110" y="504542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14:cNvPr>
              <p14:cNvContentPartPr/>
              <p14:nvPr/>
            </p14:nvContentPartPr>
            <p14:xfrm rot="16200000" flipV="1">
              <a:off x="7556285" y="5110972"/>
              <a:ext cx="2520000" cy="3600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B6846172-1F90-4DCC-B1D8-23013995D8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rot="16200000">
                <a:off x="7527845" y="5082532"/>
                <a:ext cx="2576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14:cNvPr>
              <p14:cNvContentPartPr/>
              <p14:nvPr/>
            </p14:nvContentPartPr>
            <p14:xfrm rot="16200000" flipV="1">
              <a:off x="10224974" y="5053353"/>
              <a:ext cx="2520000" cy="36000"/>
            </p14:xfrm>
          </p:contentPart>
        </mc:Choice>
        <mc:Fallback xmlns="">
          <p:pic>
            <p:nvPicPr>
              <p:cNvPr id="42" name="インク 41">
                <a:extLst>
                  <a:ext uri="{FF2B5EF4-FFF2-40B4-BE49-F238E27FC236}">
                    <a16:creationId xmlns:a16="http://schemas.microsoft.com/office/drawing/2014/main" id="{445CB747-65F7-486F-AAB3-CF5A515141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 rot="16200000">
                <a:off x="10196534" y="5024913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2DD428F-D0BF-456C-A7CB-7B351937E7E1}"/>
              </a:ext>
            </a:extLst>
          </p:cNvPr>
          <p:cNvSpPr txBox="1"/>
          <p:nvPr/>
        </p:nvSpPr>
        <p:spPr>
          <a:xfrm>
            <a:off x="9302579" y="4773722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B72372E-9B11-40A0-916B-CF6FAD0327FE}"/>
              </a:ext>
            </a:extLst>
          </p:cNvPr>
          <p:cNvSpPr txBox="1"/>
          <p:nvPr/>
        </p:nvSpPr>
        <p:spPr>
          <a:xfrm>
            <a:off x="9326141" y="5214653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FEA2C9-A223-46F8-86A9-49C2B4F0516D}"/>
              </a:ext>
            </a:extLst>
          </p:cNvPr>
          <p:cNvSpPr txBox="1"/>
          <p:nvPr/>
        </p:nvSpPr>
        <p:spPr>
          <a:xfrm>
            <a:off x="9341236" y="570213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14:cNvPr>
              <p14:cNvContentPartPr/>
              <p14:nvPr/>
            </p14:nvContentPartPr>
            <p14:xfrm rot="16200000" flipV="1">
              <a:off x="3874932" y="5073861"/>
              <a:ext cx="2520000" cy="36000"/>
            </p14:xfrm>
          </p:contentPart>
        </mc:Choice>
        <mc:Fallback xmlns="">
          <p:pic>
            <p:nvPicPr>
              <p:cNvPr id="47" name="インク 46">
                <a:extLst>
                  <a:ext uri="{FF2B5EF4-FFF2-40B4-BE49-F238E27FC236}">
                    <a16:creationId xmlns:a16="http://schemas.microsoft.com/office/drawing/2014/main" id="{4E68DF6F-4590-41C0-9BC9-14F9BA4AB04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 rot="16200000">
                <a:off x="3846492" y="5045421"/>
                <a:ext cx="25768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C6DD9EF-BA3D-4A0F-A05B-EB20EB9A0536}"/>
              </a:ext>
            </a:extLst>
          </p:cNvPr>
          <p:cNvGrpSpPr/>
          <p:nvPr/>
        </p:nvGrpSpPr>
        <p:grpSpPr>
          <a:xfrm>
            <a:off x="5193110" y="4808101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2C841C93-9AC1-4D2C-997C-03F9F9A7CCBF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3">
                <p14:nvContentPartPr>
                  <p14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5">
                <p14:nvContentPartPr>
                  <p14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FAF27CE-1C13-40F1-AB6E-992C6F9EA760}"/>
              </a:ext>
            </a:extLst>
          </p:cNvPr>
          <p:cNvSpPr txBox="1"/>
          <p:nvPr/>
        </p:nvSpPr>
        <p:spPr>
          <a:xfrm>
            <a:off x="619514" y="3047297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a.  COMMAND: 	</a:t>
            </a:r>
            <a:r>
              <a:rPr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90ADA538-FCFF-4622-B547-8859C5722758}"/>
              </a:ext>
            </a:extLst>
          </p:cNvPr>
          <p:cNvSpPr txBox="1">
            <a:spLocks/>
          </p:cNvSpPr>
          <p:nvPr/>
        </p:nvSpPr>
        <p:spPr>
          <a:xfrm>
            <a:off x="1" y="2513250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Authority and Illocutionary forces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3EC4640-3CD9-4227-ACE4-D03B7298DD73}"/>
              </a:ext>
            </a:extLst>
          </p:cNvPr>
          <p:cNvSpPr txBox="1"/>
          <p:nvPr/>
        </p:nvSpPr>
        <p:spPr>
          <a:xfrm>
            <a:off x="0" y="306190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(21’)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A5FE986-4204-465A-B31B-F72346AE61AC}"/>
              </a:ext>
            </a:extLst>
          </p:cNvPr>
          <p:cNvSpPr txBox="1"/>
          <p:nvPr/>
        </p:nvSpPr>
        <p:spPr>
          <a:xfrm>
            <a:off x="619514" y="34409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.  </a:t>
            </a:r>
            <a:r>
              <a:rPr lang="en-US" altLang="ja-JP" dirty="0"/>
              <a:t>OFFER</a:t>
            </a:r>
            <a:r>
              <a:rPr kumimoji="1" lang="en-US" altLang="ja-JP" dirty="0"/>
              <a:t>: 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46" name="インク 45">
                <a:extLst>
                  <a:ext uri="{FF2B5EF4-FFF2-40B4-BE49-F238E27FC236}">
                    <a16:creationId xmlns:a16="http://schemas.microsoft.com/office/drawing/2014/main" id="{5C1C8E4D-1D59-4998-87FD-125685FD8894}"/>
                  </a:ext>
                </a:extLst>
              </p14:cNvPr>
              <p14:cNvContentPartPr/>
              <p14:nvPr/>
            </p14:nvContentPartPr>
            <p14:xfrm rot="16200000" flipV="1">
              <a:off x="8928331" y="5097108"/>
              <a:ext cx="2520000" cy="36000"/>
            </p14:xfrm>
          </p:contentPart>
        </mc:Choice>
        <mc:Fallback xmlns="">
          <p:pic>
            <p:nvPicPr>
              <p:cNvPr id="46" name="インク 45">
                <a:extLst>
                  <a:ext uri="{FF2B5EF4-FFF2-40B4-BE49-F238E27FC236}">
                    <a16:creationId xmlns:a16="http://schemas.microsoft.com/office/drawing/2014/main" id="{5C1C8E4D-1D59-4998-87FD-125685FD88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 rot="16200000">
                <a:off x="8899891" y="5068668"/>
                <a:ext cx="2576880" cy="9288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C3B70C7-056A-4B1B-8B7A-B79B81ECB378}"/>
              </a:ext>
            </a:extLst>
          </p:cNvPr>
          <p:cNvSpPr txBox="1"/>
          <p:nvPr/>
        </p:nvSpPr>
        <p:spPr>
          <a:xfrm>
            <a:off x="10240882" y="386740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B0F0"/>
                </a:solidFill>
              </a:rPr>
              <a:t>Subj HON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23036CC-92DF-4E2C-86E9-7A9CE8A0FF9C}"/>
              </a:ext>
            </a:extLst>
          </p:cNvPr>
          <p:cNvSpPr txBox="1"/>
          <p:nvPr/>
        </p:nvSpPr>
        <p:spPr>
          <a:xfrm>
            <a:off x="619514" y="3771197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c.  ENTREATY:	</a:t>
            </a:r>
            <a:r>
              <a:rPr lang="en-US" altLang="ja-JP" b="1" dirty="0" err="1">
                <a:solidFill>
                  <a:srgbClr val="00B0F0"/>
                </a:solidFill>
              </a:rPr>
              <a:t>addr</a:t>
            </a:r>
            <a:r>
              <a:rPr lang="en-US" altLang="ja-JP" dirty="0"/>
              <a:t> is in </a:t>
            </a:r>
            <a:r>
              <a:rPr lang="en-US" altLang="ja-JP" sz="1600" dirty="0"/>
              <a:t>AUTHORITY</a:t>
            </a:r>
            <a:r>
              <a:rPr lang="en-US" altLang="ja-JP" dirty="0"/>
              <a:t>.</a:t>
            </a:r>
            <a:endParaRPr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E4BFCAF-F758-4994-9B66-41B4B066F34D}"/>
              </a:ext>
            </a:extLst>
          </p:cNvPr>
          <p:cNvSpPr txBox="1"/>
          <p:nvPr/>
        </p:nvSpPr>
        <p:spPr>
          <a:xfrm>
            <a:off x="220978" y="5896676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1. Richness of the Base</a:t>
            </a:r>
            <a:endParaRPr kumimoji="1" lang="ja-JP" altLang="en-US" sz="2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994BA56-8360-4079-9FCE-64033488F215}"/>
              </a:ext>
            </a:extLst>
          </p:cNvPr>
          <p:cNvSpPr txBox="1"/>
          <p:nvPr/>
        </p:nvSpPr>
        <p:spPr>
          <a:xfrm>
            <a:off x="220978" y="639503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Step 2. Assessment</a:t>
            </a:r>
            <a:endParaRPr kumimoji="1" lang="ja-JP" altLang="en-US" sz="24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07FEEE0-4EAC-4C5B-9FA5-B93CA1767042}"/>
              </a:ext>
            </a:extLst>
          </p:cNvPr>
          <p:cNvSpPr/>
          <p:nvPr/>
        </p:nvSpPr>
        <p:spPr>
          <a:xfrm>
            <a:off x="316264" y="5149282"/>
            <a:ext cx="4722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‘(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Please take a rest!; (ii) the speaker respects the addressee.’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95AD2EF-CEEB-4CD4-AE1A-3221519260DE}"/>
              </a:ext>
            </a:extLst>
          </p:cNvPr>
          <p:cNvSpPr txBox="1"/>
          <p:nvPr/>
        </p:nvSpPr>
        <p:spPr>
          <a:xfrm>
            <a:off x="10617628" y="4305575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D5087072-B280-4883-B6FC-5D521F3C7043}"/>
              </a:ext>
            </a:extLst>
          </p:cNvPr>
          <p:cNvSpPr/>
          <p:nvPr/>
        </p:nvSpPr>
        <p:spPr>
          <a:xfrm>
            <a:off x="9021236" y="4606072"/>
            <a:ext cx="914400" cy="159566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EDC0F0E-B5B8-4749-BDA1-807884FFADD4}"/>
              </a:ext>
            </a:extLst>
          </p:cNvPr>
          <p:cNvSpPr txBox="1"/>
          <p:nvPr/>
        </p:nvSpPr>
        <p:spPr>
          <a:xfrm>
            <a:off x="220978" y="4096837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Example:</a:t>
            </a:r>
            <a:endParaRPr kumimoji="1" lang="ja-JP" altLang="en-US" sz="24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5535B0A-F0B3-4F94-8F81-EAE12B3A2202}"/>
              </a:ext>
            </a:extLst>
          </p:cNvPr>
          <p:cNvSpPr txBox="1"/>
          <p:nvPr/>
        </p:nvSpPr>
        <p:spPr>
          <a:xfrm>
            <a:off x="8001996" y="4206153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*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C9411D-0BA4-47B9-A4C6-E3390EE5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4E80210-C94E-4F35-816D-DEACA9B07179}"/>
                  </a:ext>
                </a:extLst>
              </p:cNvPr>
              <p:cNvSpPr txBox="1"/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a.  Imperative forms (both </a:t>
                </a:r>
                <a:r>
                  <a:rPr lang="en-US" altLang="ja-JP" sz="2400" i="1" dirty="0"/>
                  <a:t>-</a:t>
                </a:r>
                <a:r>
                  <a:rPr kumimoji="1" lang="en-US" altLang="ja-JP" sz="2400" i="1" dirty="0"/>
                  <a:t>e/</a:t>
                </a:r>
                <a:r>
                  <a:rPr kumimoji="1" lang="en-US" altLang="ja-JP" sz="2400" i="1" dirty="0" err="1"/>
                  <a:t>ro</a:t>
                </a:r>
                <a:r>
                  <a:rPr kumimoji="1" lang="en-US" altLang="ja-JP" sz="2400" i="1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1" lang="en-US" altLang="ja-JP" sz="2400" dirty="0"/>
                  <a:t>): </a:t>
                </a:r>
                <a:r>
                  <a:rPr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kumimoji="1" lang="en-US" altLang="ja-JP" sz="24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kumimoji="1" lang="en-US" altLang="ja-JP" sz="2400" dirty="0"/>
                  <a:t> is in </a:t>
                </a:r>
                <a:r>
                  <a:rPr kumimoji="1" lang="en-US" altLang="ja-JP" sz="2000" dirty="0"/>
                  <a:t>AUTHORITY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4E80210-C94E-4F35-816D-DEACA9B07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70" y="1435653"/>
                <a:ext cx="8528297" cy="461665"/>
              </a:xfrm>
              <a:prstGeom prst="rect">
                <a:avLst/>
              </a:prstGeom>
              <a:blipFill>
                <a:blip r:embed="rId30"/>
                <a:stretch>
                  <a:fillRect l="-1072" t="-12000" r="-357" b="-3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34E1312-460C-4BC6-BF77-A959A20BC8B8}"/>
              </a:ext>
            </a:extLst>
          </p:cNvPr>
          <p:cNvSpPr txBox="1"/>
          <p:nvPr/>
        </p:nvSpPr>
        <p:spPr>
          <a:xfrm>
            <a:off x="-87124" y="143565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(21)</a:t>
            </a:r>
            <a:endParaRPr kumimoji="1" lang="ja-JP" altLang="en-US" sz="24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5222016-E9D3-4547-9F1F-A4CF753C8A7C}"/>
              </a:ext>
            </a:extLst>
          </p:cNvPr>
          <p:cNvSpPr txBox="1"/>
          <p:nvPr/>
        </p:nvSpPr>
        <p:spPr>
          <a:xfrm>
            <a:off x="457770" y="1803932"/>
            <a:ext cx="115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b</a:t>
            </a:r>
            <a:r>
              <a:rPr kumimoji="1" lang="en-US" altLang="ja-JP" sz="2400" dirty="0"/>
              <a:t>.  Point-of-view </a:t>
            </a:r>
            <a:r>
              <a:rPr kumimoji="1" lang="en-US" altLang="ja-JP" sz="2400" dirty="0" err="1"/>
              <a:t>applicatives</a:t>
            </a:r>
            <a:r>
              <a:rPr kumimoji="1" lang="en-US" altLang="ja-JP" sz="2400" dirty="0"/>
              <a:t>: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C29D9B6-B0DB-4CDC-896A-7E7EB7B6F80E}"/>
              </a:ext>
            </a:extLst>
          </p:cNvPr>
          <p:cNvSpPr txBox="1"/>
          <p:nvPr/>
        </p:nvSpPr>
        <p:spPr>
          <a:xfrm>
            <a:off x="457770" y="2146832"/>
            <a:ext cx="1157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c.  Subject honorifics:                              </a:t>
            </a:r>
            <a:r>
              <a:rPr kumimoji="1" lang="en-US" altLang="ja-JP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</a:t>
            </a:r>
            <a:r>
              <a:rPr kumimoji="1" lang="en-US" altLang="ja-JP" sz="2400" dirty="0"/>
              <a:t> is in </a:t>
            </a:r>
            <a:r>
              <a:rPr kumimoji="1" lang="en-US" altLang="ja-JP" sz="2000" dirty="0"/>
              <a:t>AUTHORITY</a:t>
            </a:r>
            <a:r>
              <a:rPr lang="en-US" altLang="ja-JP" sz="2000" dirty="0"/>
              <a:t> </a:t>
            </a:r>
            <a:r>
              <a:rPr lang="en-US" altLang="ja-JP" sz="2400" dirty="0"/>
              <a:t> </a:t>
            </a:r>
            <a:r>
              <a:rPr lang="en-US" altLang="ja-JP" sz="1600" dirty="0"/>
              <a:t>(when the subj = the </a:t>
            </a:r>
            <a:r>
              <a:rPr lang="en-US" altLang="ja-JP" sz="1600" dirty="0" err="1"/>
              <a:t>addr</a:t>
            </a:r>
            <a:r>
              <a:rPr lang="en-US" altLang="ja-JP" sz="1600" dirty="0"/>
              <a:t>).</a:t>
            </a:r>
            <a:endParaRPr kumimoji="1" lang="ja-JP" altLang="en-US" sz="1600" dirty="0"/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C500C30B-5E99-41EF-AAE1-D29A1D10C66E}"/>
              </a:ext>
            </a:extLst>
          </p:cNvPr>
          <p:cNvGrpSpPr/>
          <p:nvPr/>
        </p:nvGrpSpPr>
        <p:grpSpPr>
          <a:xfrm>
            <a:off x="5187856" y="5307340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72" name="インク 71">
                  <a:extLst>
                    <a:ext uri="{FF2B5EF4-FFF2-40B4-BE49-F238E27FC236}">
                      <a16:creationId xmlns:a16="http://schemas.microsoft.com/office/drawing/2014/main" id="{FF189D88-CCA5-4413-86CA-89B1CB29290E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0DBCF0D-0925-487B-82C8-B94F697B3C81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2">
                <p14:nvContentPartPr>
                  <p14:cNvPr id="74" name="インク 73">
                    <a:extLst>
                      <a:ext uri="{FF2B5EF4-FFF2-40B4-BE49-F238E27FC236}">
                        <a16:creationId xmlns:a16="http://schemas.microsoft.com/office/drawing/2014/main" id="{4676009A-5898-4E5C-9B7F-A7EEBBBA80C0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3">
                <p14:nvContentPartPr>
                  <p14:cNvPr id="75" name="インク 74">
                    <a:extLst>
                      <a:ext uri="{FF2B5EF4-FFF2-40B4-BE49-F238E27FC236}">
                        <a16:creationId xmlns:a16="http://schemas.microsoft.com/office/drawing/2014/main" id="{215BC76E-5A38-4688-85BB-E92A0325BAD1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C0FEFB19-839D-4CDC-9D0E-308E6AFB5645}"/>
              </a:ext>
            </a:extLst>
          </p:cNvPr>
          <p:cNvGrpSpPr/>
          <p:nvPr/>
        </p:nvGrpSpPr>
        <p:grpSpPr>
          <a:xfrm>
            <a:off x="5193113" y="5848621"/>
            <a:ext cx="407448" cy="233303"/>
            <a:chOff x="6070300" y="379560"/>
            <a:chExt cx="5424480" cy="327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77" name="インク 76">
                  <a:extLst>
                    <a:ext uri="{FF2B5EF4-FFF2-40B4-BE49-F238E27FC236}">
                      <a16:creationId xmlns:a16="http://schemas.microsoft.com/office/drawing/2014/main" id="{D17C7EC3-57B3-4D14-9A91-DE94E105CEDC}"/>
                    </a:ext>
                  </a:extLst>
                </p14:cNvPr>
                <p14:cNvContentPartPr/>
                <p14:nvPr/>
              </p14:nvContentPartPr>
              <p14:xfrm>
                <a:off x="6070300" y="379560"/>
                <a:ext cx="813600" cy="32785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5E37011A-85DB-42C6-9861-2C9D339793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94426" y="-19520"/>
                  <a:ext cx="1560589" cy="4076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59C12456-D6B4-4D13-A57F-7DA76AF694AC}"/>
                </a:ext>
              </a:extLst>
            </p:cNvPr>
            <p:cNvGrpSpPr/>
            <p:nvPr/>
          </p:nvGrpSpPr>
          <p:grpSpPr>
            <a:xfrm>
              <a:off x="6692380" y="481800"/>
              <a:ext cx="4802400" cy="2998440"/>
              <a:chOff x="6692380" y="481800"/>
              <a:chExt cx="4802400" cy="2998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5">
                <p14:nvContentPartPr>
                  <p14:cNvPr id="79" name="インク 78">
                    <a:extLst>
                      <a:ext uri="{FF2B5EF4-FFF2-40B4-BE49-F238E27FC236}">
                        <a16:creationId xmlns:a16="http://schemas.microsoft.com/office/drawing/2014/main" id="{433A411A-8977-47B7-80C0-7A3B54C955B8}"/>
                      </a:ext>
                    </a:extLst>
                  </p14:cNvPr>
                  <p14:cNvContentPartPr/>
                  <p14:nvPr/>
                </p14:nvContentPartPr>
                <p14:xfrm>
                  <a:off x="6692380" y="481800"/>
                  <a:ext cx="4802400" cy="2998440"/>
                </p14:xfrm>
              </p:contentPart>
            </mc:Choice>
            <mc:Fallback xmlns="">
              <p:pic>
                <p:nvPicPr>
                  <p:cNvPr id="64" name="インク 63">
                    <a:extLst>
                      <a:ext uri="{FF2B5EF4-FFF2-40B4-BE49-F238E27FC236}">
                        <a16:creationId xmlns:a16="http://schemas.microsoft.com/office/drawing/2014/main" id="{0F711554-B1CB-45EE-AA44-510B5964AD3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314125" y="83018"/>
                    <a:ext cx="5558910" cy="3790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6">
                <p14:nvContentPartPr>
                  <p14:cNvPr id="80" name="インク 79">
                    <a:extLst>
                      <a:ext uri="{FF2B5EF4-FFF2-40B4-BE49-F238E27FC236}">
                        <a16:creationId xmlns:a16="http://schemas.microsoft.com/office/drawing/2014/main" id="{51F9C71B-761E-40EA-9196-6EE8C0B63C68}"/>
                      </a:ext>
                    </a:extLst>
                  </p14:cNvPr>
                  <p14:cNvContentPartPr/>
                  <p14:nvPr/>
                </p14:nvContentPartPr>
                <p14:xfrm>
                  <a:off x="7314820" y="1853400"/>
                  <a:ext cx="1792080" cy="1055880"/>
                </p14:xfrm>
              </p:contentPart>
            </mc:Choice>
            <mc:Fallback xmlns="">
              <p:pic>
                <p:nvPicPr>
                  <p:cNvPr id="65" name="インク 64">
                    <a:extLst>
                      <a:ext uri="{FF2B5EF4-FFF2-40B4-BE49-F238E27FC236}">
                        <a16:creationId xmlns:a16="http://schemas.microsoft.com/office/drawing/2014/main" id="{4D70B1BF-218C-43BC-BAF7-8E1DC4760B2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937288" y="1456188"/>
                    <a:ext cx="2547143" cy="184527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1080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F6F4FC-4E69-4E37-8AEC-FFEDD62D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4</a:t>
            </a:r>
            <a:r>
              <a:rPr kumimoji="1" lang="en-US" altLang="ja-JP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Conclusion</a:t>
            </a:r>
            <a:endParaRPr kumimoji="1" lang="ja-JP" altLang="en-US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96F8DC-D4E7-4BC8-A379-ED5FDE6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26</a:t>
            </a:fld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19FED902-B324-4C19-98CE-7CF5392AECB7}"/>
                  </a:ext>
                </a:extLst>
              </p14:cNvPr>
              <p14:cNvContentPartPr/>
              <p14:nvPr/>
            </p14:nvContentPartPr>
            <p14:xfrm>
              <a:off x="964475" y="4562475"/>
              <a:ext cx="8715701" cy="235115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19FED902-B324-4C19-98CE-7CF5392AEC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474" y="4184419"/>
                <a:ext cx="8841342" cy="99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EB2E43D9-B41E-43D2-9B7F-7CD668A437DA}"/>
                  </a:ext>
                </a:extLst>
              </p14:cNvPr>
              <p14:cNvContentPartPr/>
              <p14:nvPr/>
            </p14:nvContentPartPr>
            <p14:xfrm>
              <a:off x="1048295" y="4646295"/>
              <a:ext cx="8715701" cy="235115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EB2E43D9-B41E-43D2-9B7F-7CD668A437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294" y="4268239"/>
                <a:ext cx="8841342" cy="9908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96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97345">
                <a:schemeClr val="accent1">
                  <a:lumMod val="60000"/>
                  <a:lumOff val="40000"/>
                </a:schemeClr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4 Conclusion and implications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3" name="タイトル 1">
            <a:extLst>
              <a:ext uri="{FF2B5EF4-FFF2-40B4-BE49-F238E27FC236}">
                <a16:creationId xmlns:a16="http://schemas.microsoft.com/office/drawing/2014/main" id="{40AEA51E-99C1-4CBB-9890-1574AC220B57}"/>
              </a:ext>
            </a:extLst>
          </p:cNvPr>
          <p:cNvSpPr txBox="1">
            <a:spLocks/>
          </p:cNvSpPr>
          <p:nvPr/>
        </p:nvSpPr>
        <p:spPr>
          <a:xfrm flipV="1">
            <a:off x="0" y="857137"/>
            <a:ext cx="12192000" cy="3117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7345">
                <a:schemeClr val="accent1">
                  <a:lumMod val="60000"/>
                  <a:lumOff val="40000"/>
                </a:schemeClr>
              </a:gs>
              <a:gs pos="26000">
                <a:schemeClr val="bg1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How this analysis achieves the desiderata</a:t>
            </a:r>
            <a:endParaRPr lang="ja-JP" altLang="en-US" dirty="0">
              <a:solidFill>
                <a:srgbClr val="C0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05841E-59B3-49DB-83C6-4B2841B9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" y="1385826"/>
            <a:ext cx="5952120" cy="334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2C2E353-C90B-4CEB-9990-4D0CB5A43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53" y="4968379"/>
            <a:ext cx="9128391" cy="34403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FF4CDD3-B28A-4C33-A7B4-2496337B079B}"/>
              </a:ext>
            </a:extLst>
          </p:cNvPr>
          <p:cNvSpPr/>
          <p:nvPr/>
        </p:nvSpPr>
        <p:spPr>
          <a:xfrm>
            <a:off x="2956127" y="5447605"/>
            <a:ext cx="5525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NimbusRomNo9L-Regu"/>
              </a:rPr>
              <a:t>Pragmatic constraints:</a:t>
            </a:r>
          </a:p>
          <a:p>
            <a:r>
              <a:rPr lang="en-US" altLang="ja-JP" dirty="0">
                <a:latin typeface="NimbusRomNo9L-Regu"/>
              </a:rPr>
              <a:t> (</a:t>
            </a:r>
            <a:r>
              <a:rPr lang="en-US" altLang="ja-JP" dirty="0" err="1">
                <a:latin typeface="NimbusRomNo9L-Regu"/>
              </a:rPr>
              <a:t>i</a:t>
            </a:r>
            <a:r>
              <a:rPr lang="en-US" altLang="ja-JP" dirty="0">
                <a:latin typeface="NimbusRomNo9L-Regu"/>
              </a:rPr>
              <a:t>) which discourse participant is in </a:t>
            </a:r>
            <a:r>
              <a:rPr lang="en-US" altLang="ja-JP" sz="1400" b="0" i="0" u="none" strike="noStrike" baseline="0" dirty="0">
                <a:latin typeface="NimbusRomNo9L-Regu"/>
              </a:rPr>
              <a:t>AUTHORITY </a:t>
            </a:r>
          </a:p>
          <a:p>
            <a:r>
              <a:rPr lang="en-US" altLang="ja-JP" sz="1400" dirty="0">
                <a:latin typeface="NimbusRomNo9L-Regu"/>
              </a:rPr>
              <a:t>          </a:t>
            </a:r>
            <a:r>
              <a:rPr lang="en-US" altLang="ja-JP" dirty="0">
                <a:latin typeface="NimbusRomNo9L-Regu"/>
              </a:rPr>
              <a:t>and </a:t>
            </a:r>
          </a:p>
          <a:p>
            <a:r>
              <a:rPr lang="en-US" altLang="ja-JP" dirty="0">
                <a:latin typeface="NimbusRomNo9L-Regu"/>
              </a:rPr>
              <a:t>(ii) an appropriate illocutionary force for that sentence</a:t>
            </a:r>
            <a:endParaRPr lang="ja-JP" alt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2903BE61-70E5-4C0B-9579-15995F3CAA41}"/>
                  </a:ext>
                </a:extLst>
              </p14:cNvPr>
              <p14:cNvContentPartPr/>
              <p14:nvPr/>
            </p14:nvContentPartPr>
            <p14:xfrm>
              <a:off x="2885873" y="5334875"/>
              <a:ext cx="5375651" cy="1472326"/>
            </p14:xfrm>
          </p:contentPart>
        </mc:Choice>
        <mc:Fallback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2903BE61-70E5-4C0B-9579-15995F3CAA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2876" y="4956986"/>
                <a:ext cx="5501286" cy="2227743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51FA789B-F1A5-4A50-9ED0-AE2D70E3E0CB}"/>
              </a:ext>
            </a:extLst>
          </p:cNvPr>
          <p:cNvSpPr txBox="1">
            <a:spLocks/>
          </p:cNvSpPr>
          <p:nvPr/>
        </p:nvSpPr>
        <p:spPr>
          <a:xfrm>
            <a:off x="38513" y="486241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Form to context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CA5A68C-1F5D-418A-9709-9C920FE6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27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F790931-E09F-493C-9DB1-27312BA42358}"/>
              </a:ext>
            </a:extLst>
          </p:cNvPr>
          <p:cNvGrpSpPr/>
          <p:nvPr/>
        </p:nvGrpSpPr>
        <p:grpSpPr>
          <a:xfrm>
            <a:off x="6106510" y="1429974"/>
            <a:ext cx="6046143" cy="2870854"/>
            <a:chOff x="5116932" y="3811353"/>
            <a:chExt cx="6417894" cy="25776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93986072-0273-49C1-AB60-60EDB4B970D8}"/>
                    </a:ext>
                  </a:extLst>
                </p:cNvPr>
                <p:cNvSpPr txBox="1"/>
                <p:nvPr/>
              </p:nvSpPr>
              <p:spPr>
                <a:xfrm>
                  <a:off x="5478780" y="4236740"/>
                  <a:ext cx="2428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𝐶𝑂𝑀𝑀𝐴𝑁𝐷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93986072-0273-49C1-AB60-60EDB4B97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780" y="4236740"/>
                  <a:ext cx="2428422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6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E6487787-D8BA-4FD1-BFC7-297FBFD19B1D}"/>
                    </a:ext>
                  </a:extLst>
                </p:cNvPr>
                <p:cNvSpPr txBox="1"/>
                <p:nvPr/>
              </p:nvSpPr>
              <p:spPr>
                <a:xfrm>
                  <a:off x="5478779" y="4731428"/>
                  <a:ext cx="20004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kumimoji="1"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𝐴𝑉𝑂𝑅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E6487787-D8BA-4FD1-BFC7-297FBFD19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779" y="4731428"/>
                  <a:ext cx="2000419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6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6EFC1B77-F275-4B35-98D0-1A091D8BC974}"/>
                    </a:ext>
                  </a:extLst>
                </p:cNvPr>
                <p:cNvSpPr txBox="1"/>
                <p:nvPr/>
              </p:nvSpPr>
              <p:spPr>
                <a:xfrm>
                  <a:off x="5466853" y="5214653"/>
                  <a:ext cx="2430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𝐸𝑁𝑇𝑅𝐸𝐴𝑇𝑌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6EFC1B77-F275-4B35-98D0-1A091D8BC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853" y="5214653"/>
                  <a:ext cx="2430537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6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7F30AB01-1A66-4E55-B9EA-907463180F29}"/>
                    </a:ext>
                  </a:extLst>
                </p:cNvPr>
                <p:cNvSpPr txBox="1"/>
                <p:nvPr/>
              </p:nvSpPr>
              <p:spPr>
                <a:xfrm>
                  <a:off x="5478780" y="5709341"/>
                  <a:ext cx="2317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   …        &gt;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7F30AB01-1A66-4E55-B9EA-907463180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8780" y="5709341"/>
                  <a:ext cx="2317494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3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51" name="インク 50">
                  <a:extLst>
                    <a:ext uri="{FF2B5EF4-FFF2-40B4-BE49-F238E27FC236}">
                      <a16:creationId xmlns:a16="http://schemas.microsoft.com/office/drawing/2014/main" id="{C07DD236-A8D6-4758-8732-0493737BA4ED}"/>
                    </a:ext>
                  </a:extLst>
                </p14:cNvPr>
                <p14:cNvContentPartPr/>
                <p14:nvPr/>
              </p14:nvContentPartPr>
              <p14:xfrm flipV="1">
                <a:off x="5123953" y="4207247"/>
                <a:ext cx="6372000" cy="36000"/>
              </p14:xfrm>
            </p:contentPart>
          </mc:Choice>
          <mc:Fallback>
            <p:pic>
              <p:nvPicPr>
                <p:cNvPr id="51" name="インク 50">
                  <a:extLst>
                    <a:ext uri="{FF2B5EF4-FFF2-40B4-BE49-F238E27FC236}">
                      <a16:creationId xmlns:a16="http://schemas.microsoft.com/office/drawing/2014/main" id="{C07DD236-A8D6-4758-8732-0493737BA4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93761" y="4181854"/>
                  <a:ext cx="6432384" cy="8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52" name="インク 51">
                  <a:extLst>
                    <a:ext uri="{FF2B5EF4-FFF2-40B4-BE49-F238E27FC236}">
                      <a16:creationId xmlns:a16="http://schemas.microsoft.com/office/drawing/2014/main" id="{E145E3A0-B78E-4398-8E8B-9F6B88B96BC0}"/>
                    </a:ext>
                  </a:extLst>
                </p14:cNvPr>
                <p14:cNvContentPartPr/>
                <p14:nvPr/>
              </p14:nvContentPartPr>
              <p14:xfrm flipV="1">
                <a:off x="5123953" y="6331353"/>
                <a:ext cx="6372000" cy="36000"/>
              </p14:xfrm>
            </p:contentPart>
          </mc:Choice>
          <mc:Fallback>
            <p:pic>
              <p:nvPicPr>
                <p:cNvPr id="52" name="インク 51">
                  <a:extLst>
                    <a:ext uri="{FF2B5EF4-FFF2-40B4-BE49-F238E27FC236}">
                      <a16:creationId xmlns:a16="http://schemas.microsoft.com/office/drawing/2014/main" id="{E145E3A0-B78E-4398-8E8B-9F6B88B96B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93761" y="6305960"/>
                  <a:ext cx="6432384" cy="8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53" name="インク 52">
                  <a:extLst>
                    <a:ext uri="{FF2B5EF4-FFF2-40B4-BE49-F238E27FC236}">
                      <a16:creationId xmlns:a16="http://schemas.microsoft.com/office/drawing/2014/main" id="{9B359DFC-CEFD-42B1-B34F-F2F50B7D0EC4}"/>
                    </a:ext>
                  </a:extLst>
                </p14:cNvPr>
                <p14:cNvContentPartPr/>
                <p14:nvPr/>
              </p14:nvContentPartPr>
              <p14:xfrm flipV="1">
                <a:off x="5135879" y="3826422"/>
                <a:ext cx="6372000" cy="36000"/>
              </p14:xfrm>
            </p:contentPart>
          </mc:Choice>
          <mc:Fallback>
            <p:pic>
              <p:nvPicPr>
                <p:cNvPr id="53" name="インク 52">
                  <a:extLst>
                    <a:ext uri="{FF2B5EF4-FFF2-40B4-BE49-F238E27FC236}">
                      <a16:creationId xmlns:a16="http://schemas.microsoft.com/office/drawing/2014/main" id="{9B359DFC-CEFD-42B1-B34F-F2F50B7D0E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05687" y="3801029"/>
                  <a:ext cx="6432384" cy="86786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9C02F2D6-E5AD-4526-B43F-FB1C08E36BB1}"/>
                </a:ext>
              </a:extLst>
            </p:cNvPr>
            <p:cNvSpPr txBox="1"/>
            <p:nvPr/>
          </p:nvSpPr>
          <p:spPr>
            <a:xfrm>
              <a:off x="7803099" y="3867408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B0F0"/>
                  </a:solidFill>
                </a:rPr>
                <a:t>APPL</a:t>
              </a:r>
              <a:endParaRPr kumimoji="1" lang="ja-JP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4F91775C-D8E4-4A60-B2C9-EE8F5BBBCC6A}"/>
                </a:ext>
              </a:extLst>
            </p:cNvPr>
            <p:cNvSpPr txBox="1"/>
            <p:nvPr/>
          </p:nvSpPr>
          <p:spPr>
            <a:xfrm>
              <a:off x="9163042" y="3868972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IMP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B871DFBE-BEB7-4F35-AE25-17A8BF29D232}"/>
                    </a:ext>
                  </a:extLst>
                </p14:cNvPr>
                <p14:cNvContentPartPr/>
                <p14:nvPr/>
              </p14:nvContentPartPr>
              <p14:xfrm rot="16200000" flipV="1">
                <a:off x="6425550" y="5073862"/>
                <a:ext cx="2520000" cy="36000"/>
              </p14:xfrm>
            </p:contentPart>
          </mc:Choice>
          <mc:Fallback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B871DFBE-BEB7-4F35-AE25-17A8BF29D2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 rot="16200000">
                  <a:off x="6400014" y="5043925"/>
                  <a:ext cx="2571072" cy="95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58" name="インク 57">
                  <a:extLst>
                    <a:ext uri="{FF2B5EF4-FFF2-40B4-BE49-F238E27FC236}">
                      <a16:creationId xmlns:a16="http://schemas.microsoft.com/office/drawing/2014/main" id="{5532EB69-6D1C-4650-B631-DD5011C86E60}"/>
                    </a:ext>
                  </a:extLst>
                </p14:cNvPr>
                <p14:cNvContentPartPr/>
                <p14:nvPr/>
              </p14:nvContentPartPr>
              <p14:xfrm rot="16200000" flipV="1">
                <a:off x="7556285" y="5110972"/>
                <a:ext cx="2520000" cy="36000"/>
              </p14:xfrm>
            </p:contentPart>
          </mc:Choice>
          <mc:Fallback>
            <p:pic>
              <p:nvPicPr>
                <p:cNvPr id="58" name="インク 57">
                  <a:extLst>
                    <a:ext uri="{FF2B5EF4-FFF2-40B4-BE49-F238E27FC236}">
                      <a16:creationId xmlns:a16="http://schemas.microsoft.com/office/drawing/2014/main" id="{5532EB69-6D1C-4650-B631-DD5011C86E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 rot="16200000">
                  <a:off x="7530749" y="5081035"/>
                  <a:ext cx="2571072" cy="95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07E9B47D-C380-41D7-A870-C45A2F2E6356}"/>
                    </a:ext>
                  </a:extLst>
                </p14:cNvPr>
                <p14:cNvContentPartPr/>
                <p14:nvPr/>
              </p14:nvContentPartPr>
              <p14:xfrm rot="16200000" flipV="1">
                <a:off x="10224974" y="5053353"/>
                <a:ext cx="2520000" cy="36000"/>
              </p14:xfrm>
            </p:contentPart>
          </mc:Choice>
          <mc:Fallback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07E9B47D-C380-41D7-A870-C45A2F2E63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 rot="16200000">
                  <a:off x="10199438" y="5023416"/>
                  <a:ext cx="2571072" cy="9587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CA7ADD49-F3F4-445A-9184-98E301BD22D0}"/>
                </a:ext>
              </a:extLst>
            </p:cNvPr>
            <p:cNvSpPr txBox="1"/>
            <p:nvPr/>
          </p:nvSpPr>
          <p:spPr>
            <a:xfrm>
              <a:off x="9302579" y="4773722"/>
              <a:ext cx="404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*</a:t>
              </a:r>
              <a:endParaRPr kumimoji="1" lang="ja-JP" altLang="en-US" sz="3600" dirty="0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5F369B6D-C152-448B-8EF7-CA847A3B25B8}"/>
                </a:ext>
              </a:extLst>
            </p:cNvPr>
            <p:cNvSpPr txBox="1"/>
            <p:nvPr/>
          </p:nvSpPr>
          <p:spPr>
            <a:xfrm>
              <a:off x="9326141" y="5214653"/>
              <a:ext cx="404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*</a:t>
              </a:r>
              <a:endParaRPr kumimoji="1" lang="ja-JP" altLang="en-US" sz="3600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4D9B5FE7-B195-4DE6-8831-1B594774E4C5}"/>
                </a:ext>
              </a:extLst>
            </p:cNvPr>
            <p:cNvSpPr txBox="1"/>
            <p:nvPr/>
          </p:nvSpPr>
          <p:spPr>
            <a:xfrm>
              <a:off x="9341236" y="5702138"/>
              <a:ext cx="404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*</a:t>
              </a:r>
              <a:endParaRPr kumimoji="1" lang="ja-JP" altLang="en-US" sz="3600" dirty="0"/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72" name="インク 71">
                  <a:extLst>
                    <a:ext uri="{FF2B5EF4-FFF2-40B4-BE49-F238E27FC236}">
                      <a16:creationId xmlns:a16="http://schemas.microsoft.com/office/drawing/2014/main" id="{4DC35566-FCED-4342-98EF-2A101A93B2DF}"/>
                    </a:ext>
                  </a:extLst>
                </p14:cNvPr>
                <p14:cNvContentPartPr/>
                <p14:nvPr/>
              </p14:nvContentPartPr>
              <p14:xfrm rot="16200000" flipV="1">
                <a:off x="3874932" y="5073861"/>
                <a:ext cx="2520000" cy="36000"/>
              </p14:xfrm>
            </p:contentPart>
          </mc:Choice>
          <mc:Fallback>
            <p:pic>
              <p:nvPicPr>
                <p:cNvPr id="72" name="インク 71">
                  <a:extLst>
                    <a:ext uri="{FF2B5EF4-FFF2-40B4-BE49-F238E27FC236}">
                      <a16:creationId xmlns:a16="http://schemas.microsoft.com/office/drawing/2014/main" id="{4DC35566-FCED-4342-98EF-2A101A93B2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 rot="16200000">
                  <a:off x="3849396" y="5043924"/>
                  <a:ext cx="2571072" cy="9587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D129900A-5260-4592-BE28-DD054A29CA7E}"/>
                </a:ext>
              </a:extLst>
            </p:cNvPr>
            <p:cNvGrpSpPr/>
            <p:nvPr/>
          </p:nvGrpSpPr>
          <p:grpSpPr>
            <a:xfrm>
              <a:off x="5193110" y="4808101"/>
              <a:ext cx="407448" cy="233303"/>
              <a:chOff x="6070300" y="379560"/>
              <a:chExt cx="5424480" cy="32785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4">
                <p14:nvContentPartPr>
                  <p14:cNvPr id="74" name="インク 73">
                    <a:extLst>
                      <a:ext uri="{FF2B5EF4-FFF2-40B4-BE49-F238E27FC236}">
                        <a16:creationId xmlns:a16="http://schemas.microsoft.com/office/drawing/2014/main" id="{EEE96AC2-BE91-4D5E-8F78-758FC392660E}"/>
                      </a:ext>
                    </a:extLst>
                  </p14:cNvPr>
                  <p14:cNvContentPartPr/>
                  <p14:nvPr/>
                </p14:nvContentPartPr>
                <p14:xfrm>
                  <a:off x="6070300" y="379560"/>
                  <a:ext cx="813600" cy="3278520"/>
                </p14:xfrm>
              </p:contentPart>
            </mc:Choice>
            <mc:Fallback xmlns="">
              <p:pic>
                <p:nvPicPr>
                  <p:cNvPr id="60" name="インク 59">
                    <a:extLst>
                      <a:ext uri="{FF2B5EF4-FFF2-40B4-BE49-F238E27FC236}">
                        <a16:creationId xmlns:a16="http://schemas.microsoft.com/office/drawing/2014/main" id="{5E37011A-85DB-42C6-9861-2C9D3397934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694426" y="-19520"/>
                    <a:ext cx="1560589" cy="4076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EA90ED80-108D-4ECC-A1D1-D47C2E233FD9}"/>
                  </a:ext>
                </a:extLst>
              </p:cNvPr>
              <p:cNvGrpSpPr/>
              <p:nvPr/>
            </p:nvGrpSpPr>
            <p:grpSpPr>
              <a:xfrm>
                <a:off x="6692380" y="481800"/>
                <a:ext cx="4802400" cy="2998440"/>
                <a:chOff x="6692380" y="481800"/>
                <a:chExt cx="4802400" cy="29984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6">
                  <p14:nvContentPartPr>
                    <p14:cNvPr id="76" name="インク 75">
                      <a:extLst>
                        <a:ext uri="{FF2B5EF4-FFF2-40B4-BE49-F238E27FC236}">
                          <a16:creationId xmlns:a16="http://schemas.microsoft.com/office/drawing/2014/main" id="{35B54CF6-E7AF-4627-926A-93F1E3902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92380" y="481800"/>
                    <a:ext cx="4802400" cy="2998440"/>
                  </p14:xfrm>
                </p:contentPart>
              </mc:Choice>
              <mc:Fallback xmlns="">
                <p:pic>
                  <p:nvPicPr>
                    <p:cNvPr id="64" name="インク 63">
                      <a:extLst>
                        <a:ext uri="{FF2B5EF4-FFF2-40B4-BE49-F238E27FC236}">
                          <a16:creationId xmlns:a16="http://schemas.microsoft.com/office/drawing/2014/main" id="{0F711554-B1CB-45EE-AA44-510B5964AD34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6314125" y="83018"/>
                      <a:ext cx="5558910" cy="37909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8">
                  <p14:nvContentPartPr>
                    <p14:cNvPr id="77" name="インク 76">
                      <a:extLst>
                        <a:ext uri="{FF2B5EF4-FFF2-40B4-BE49-F238E27FC236}">
                          <a16:creationId xmlns:a16="http://schemas.microsoft.com/office/drawing/2014/main" id="{1BCC9868-16DB-473C-85C0-D4EBD31808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14820" y="1853400"/>
                    <a:ext cx="1792080" cy="1055880"/>
                  </p14:xfrm>
                </p:contentPart>
              </mc:Choice>
              <mc:Fallback xmlns="">
                <p:pic>
                  <p:nvPicPr>
                    <p:cNvPr id="65" name="インク 64">
                      <a:extLst>
                        <a:ext uri="{FF2B5EF4-FFF2-40B4-BE49-F238E27FC236}">
                          <a16:creationId xmlns:a16="http://schemas.microsoft.com/office/drawing/2014/main" id="{4D70B1BF-218C-43BC-BAF7-8E1DC4760B24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6937288" y="1456188"/>
                      <a:ext cx="2547143" cy="184527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78" name="インク 77">
                  <a:extLst>
                    <a:ext uri="{FF2B5EF4-FFF2-40B4-BE49-F238E27FC236}">
                      <a16:creationId xmlns:a16="http://schemas.microsoft.com/office/drawing/2014/main" id="{1DD8690E-5388-46FC-804E-6346A8C47453}"/>
                    </a:ext>
                  </a:extLst>
                </p14:cNvPr>
                <p14:cNvContentPartPr/>
                <p14:nvPr/>
              </p14:nvContentPartPr>
              <p14:xfrm rot="16200000" flipV="1">
                <a:off x="8928331" y="5097108"/>
                <a:ext cx="2520000" cy="36000"/>
              </p14:xfrm>
            </p:contentPart>
          </mc:Choice>
          <mc:Fallback>
            <p:pic>
              <p:nvPicPr>
                <p:cNvPr id="78" name="インク 77">
                  <a:extLst>
                    <a:ext uri="{FF2B5EF4-FFF2-40B4-BE49-F238E27FC236}">
                      <a16:creationId xmlns:a16="http://schemas.microsoft.com/office/drawing/2014/main" id="{1DD8690E-5388-46FC-804E-6346A8C474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 rot="16200000">
                  <a:off x="8902795" y="5067171"/>
                  <a:ext cx="2571072" cy="9587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BBD6CC3F-0C7D-43E5-B8E7-B9BF5A09F0DF}"/>
                </a:ext>
              </a:extLst>
            </p:cNvPr>
            <p:cNvSpPr txBox="1"/>
            <p:nvPr/>
          </p:nvSpPr>
          <p:spPr>
            <a:xfrm>
              <a:off x="10240882" y="3867408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B0F0"/>
                  </a:solidFill>
                </a:rPr>
                <a:t>Subj HON</a:t>
              </a:r>
              <a:endParaRPr kumimoji="1" lang="ja-JP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E28D8D2-8327-4C4C-AA5C-8B5A8C8B1511}"/>
                </a:ext>
              </a:extLst>
            </p:cNvPr>
            <p:cNvSpPr txBox="1"/>
            <p:nvPr/>
          </p:nvSpPr>
          <p:spPr>
            <a:xfrm>
              <a:off x="10617628" y="4305575"/>
              <a:ext cx="404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*</a:t>
              </a:r>
              <a:endParaRPr kumimoji="1" lang="ja-JP" altLang="en-US" sz="3600" dirty="0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2CCAAD34-BC3C-4BEB-BFDA-198BEF1168D2}"/>
                </a:ext>
              </a:extLst>
            </p:cNvPr>
            <p:cNvSpPr/>
            <p:nvPr/>
          </p:nvSpPr>
          <p:spPr>
            <a:xfrm>
              <a:off x="9021236" y="4606072"/>
              <a:ext cx="914400" cy="159566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6DEECF32-7527-4CAB-AB0E-1DB22FC5F222}"/>
                </a:ext>
              </a:extLst>
            </p:cNvPr>
            <p:cNvSpPr txBox="1"/>
            <p:nvPr/>
          </p:nvSpPr>
          <p:spPr>
            <a:xfrm>
              <a:off x="8001996" y="4206153"/>
              <a:ext cx="404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*</a:t>
              </a:r>
              <a:endParaRPr kumimoji="1" lang="ja-JP" altLang="en-US" sz="3600" dirty="0"/>
            </a:p>
          </p:txBody>
        </p:sp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D71A7B74-F69F-4594-A528-E25A18A94499}"/>
                </a:ext>
              </a:extLst>
            </p:cNvPr>
            <p:cNvGrpSpPr/>
            <p:nvPr/>
          </p:nvGrpSpPr>
          <p:grpSpPr>
            <a:xfrm>
              <a:off x="5187856" y="5307340"/>
              <a:ext cx="407448" cy="233303"/>
              <a:chOff x="6070300" y="379560"/>
              <a:chExt cx="5424480" cy="32785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2">
                <p14:nvContentPartPr>
                  <p14:cNvPr id="84" name="インク 83">
                    <a:extLst>
                      <a:ext uri="{FF2B5EF4-FFF2-40B4-BE49-F238E27FC236}">
                        <a16:creationId xmlns:a16="http://schemas.microsoft.com/office/drawing/2014/main" id="{53D85E25-0F01-406D-97EE-A9834F2EFC83}"/>
                      </a:ext>
                    </a:extLst>
                  </p14:cNvPr>
                  <p14:cNvContentPartPr/>
                  <p14:nvPr/>
                </p14:nvContentPartPr>
                <p14:xfrm>
                  <a:off x="6070300" y="379560"/>
                  <a:ext cx="813600" cy="3278520"/>
                </p14:xfrm>
              </p:contentPart>
            </mc:Choice>
            <mc:Fallback xmlns="">
              <p:pic>
                <p:nvPicPr>
                  <p:cNvPr id="60" name="インク 59">
                    <a:extLst>
                      <a:ext uri="{FF2B5EF4-FFF2-40B4-BE49-F238E27FC236}">
                        <a16:creationId xmlns:a16="http://schemas.microsoft.com/office/drawing/2014/main" id="{5E37011A-85DB-42C6-9861-2C9D3397934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694426" y="-19520"/>
                    <a:ext cx="1560589" cy="4076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377F84EF-BD72-4970-9BBA-6C1CC316C52C}"/>
                  </a:ext>
                </a:extLst>
              </p:cNvPr>
              <p:cNvGrpSpPr/>
              <p:nvPr/>
            </p:nvGrpSpPr>
            <p:grpSpPr>
              <a:xfrm>
                <a:off x="6692380" y="481800"/>
                <a:ext cx="4802400" cy="2998440"/>
                <a:chOff x="6692380" y="481800"/>
                <a:chExt cx="4802400" cy="29984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3">
                  <p14:nvContentPartPr>
                    <p14:cNvPr id="86" name="インク 85">
                      <a:extLst>
                        <a:ext uri="{FF2B5EF4-FFF2-40B4-BE49-F238E27FC236}">
                          <a16:creationId xmlns:a16="http://schemas.microsoft.com/office/drawing/2014/main" id="{A43C58BC-C342-44A0-A7B0-845BFB8E61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92380" y="481800"/>
                    <a:ext cx="4802400" cy="2998440"/>
                  </p14:xfrm>
                </p:contentPart>
              </mc:Choice>
              <mc:Fallback xmlns="">
                <p:pic>
                  <p:nvPicPr>
                    <p:cNvPr id="64" name="インク 63">
                      <a:extLst>
                        <a:ext uri="{FF2B5EF4-FFF2-40B4-BE49-F238E27FC236}">
                          <a16:creationId xmlns:a16="http://schemas.microsoft.com/office/drawing/2014/main" id="{0F711554-B1CB-45EE-AA44-510B5964AD34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6314125" y="83018"/>
                      <a:ext cx="5558910" cy="37909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4">
                  <p14:nvContentPartPr>
                    <p14:cNvPr id="87" name="インク 86">
                      <a:extLst>
                        <a:ext uri="{FF2B5EF4-FFF2-40B4-BE49-F238E27FC236}">
                          <a16:creationId xmlns:a16="http://schemas.microsoft.com/office/drawing/2014/main" id="{3D44E5A6-2E3F-4A7C-8E73-9D7CA3B9BF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14820" y="1853400"/>
                    <a:ext cx="1792080" cy="1055880"/>
                  </p14:xfrm>
                </p:contentPart>
              </mc:Choice>
              <mc:Fallback xmlns="">
                <p:pic>
                  <p:nvPicPr>
                    <p:cNvPr id="65" name="インク 64">
                      <a:extLst>
                        <a:ext uri="{FF2B5EF4-FFF2-40B4-BE49-F238E27FC236}">
                          <a16:creationId xmlns:a16="http://schemas.microsoft.com/office/drawing/2014/main" id="{4D70B1BF-218C-43BC-BAF7-8E1DC4760B24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6937288" y="1456188"/>
                      <a:ext cx="2547143" cy="184527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26B0F68F-03B0-4749-89D6-D4495186379F}"/>
                </a:ext>
              </a:extLst>
            </p:cNvPr>
            <p:cNvGrpSpPr/>
            <p:nvPr/>
          </p:nvGrpSpPr>
          <p:grpSpPr>
            <a:xfrm>
              <a:off x="5193113" y="5848621"/>
              <a:ext cx="407448" cy="233303"/>
              <a:chOff x="6070300" y="379560"/>
              <a:chExt cx="5424480" cy="32785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5">
                <p14:nvContentPartPr>
                  <p14:cNvPr id="89" name="インク 88">
                    <a:extLst>
                      <a:ext uri="{FF2B5EF4-FFF2-40B4-BE49-F238E27FC236}">
                        <a16:creationId xmlns:a16="http://schemas.microsoft.com/office/drawing/2014/main" id="{F0C4A52B-2D8B-4CB3-B3FA-A9E100A5E777}"/>
                      </a:ext>
                    </a:extLst>
                  </p14:cNvPr>
                  <p14:cNvContentPartPr/>
                  <p14:nvPr/>
                </p14:nvContentPartPr>
                <p14:xfrm>
                  <a:off x="6070300" y="379560"/>
                  <a:ext cx="813600" cy="3278520"/>
                </p14:xfrm>
              </p:contentPart>
            </mc:Choice>
            <mc:Fallback xmlns="">
              <p:pic>
                <p:nvPicPr>
                  <p:cNvPr id="60" name="インク 59">
                    <a:extLst>
                      <a:ext uri="{FF2B5EF4-FFF2-40B4-BE49-F238E27FC236}">
                        <a16:creationId xmlns:a16="http://schemas.microsoft.com/office/drawing/2014/main" id="{5E37011A-85DB-42C6-9861-2C9D3397934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694426" y="-19520"/>
                    <a:ext cx="1560589" cy="40766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90" name="グループ化 89">
                <a:extLst>
                  <a:ext uri="{FF2B5EF4-FFF2-40B4-BE49-F238E27FC236}">
                    <a16:creationId xmlns:a16="http://schemas.microsoft.com/office/drawing/2014/main" id="{B003FEB7-0343-4711-989A-7713AA463C67}"/>
                  </a:ext>
                </a:extLst>
              </p:cNvPr>
              <p:cNvGrpSpPr/>
              <p:nvPr/>
            </p:nvGrpSpPr>
            <p:grpSpPr>
              <a:xfrm>
                <a:off x="6692380" y="481800"/>
                <a:ext cx="4802400" cy="2998440"/>
                <a:chOff x="6692380" y="481800"/>
                <a:chExt cx="4802400" cy="29984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6">
                  <p14:nvContentPartPr>
                    <p14:cNvPr id="91" name="インク 90">
                      <a:extLst>
                        <a:ext uri="{FF2B5EF4-FFF2-40B4-BE49-F238E27FC236}">
                          <a16:creationId xmlns:a16="http://schemas.microsoft.com/office/drawing/2014/main" id="{95529B5B-9F9D-4D32-A9C9-65E0D8F3EA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92380" y="481800"/>
                    <a:ext cx="4802400" cy="2998440"/>
                  </p14:xfrm>
                </p:contentPart>
              </mc:Choice>
              <mc:Fallback xmlns="">
                <p:pic>
                  <p:nvPicPr>
                    <p:cNvPr id="64" name="インク 63">
                      <a:extLst>
                        <a:ext uri="{FF2B5EF4-FFF2-40B4-BE49-F238E27FC236}">
                          <a16:creationId xmlns:a16="http://schemas.microsoft.com/office/drawing/2014/main" id="{0F711554-B1CB-45EE-AA44-510B5964AD34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6314125" y="83018"/>
                      <a:ext cx="5558910" cy="37909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37">
                  <p14:nvContentPartPr>
                    <p14:cNvPr id="92" name="インク 91">
                      <a:extLst>
                        <a:ext uri="{FF2B5EF4-FFF2-40B4-BE49-F238E27FC236}">
                          <a16:creationId xmlns:a16="http://schemas.microsoft.com/office/drawing/2014/main" id="{1E35FFC6-58E8-4E6E-AE51-625166F25F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14820" y="1853400"/>
                    <a:ext cx="1792080" cy="1055880"/>
                  </p14:xfrm>
                </p:contentPart>
              </mc:Choice>
              <mc:Fallback xmlns="">
                <p:pic>
                  <p:nvPicPr>
                    <p:cNvPr id="65" name="インク 64">
                      <a:extLst>
                        <a:ext uri="{FF2B5EF4-FFF2-40B4-BE49-F238E27FC236}">
                          <a16:creationId xmlns:a16="http://schemas.microsoft.com/office/drawing/2014/main" id="{4D70B1BF-218C-43BC-BAF7-8E1DC4760B24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6937288" y="1456188"/>
                      <a:ext cx="2547143" cy="184527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7807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97345">
                <a:schemeClr val="accent1">
                  <a:lumMod val="60000"/>
                  <a:lumOff val="40000"/>
                </a:schemeClr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4 Conclusion and implications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3" name="タイトル 1">
            <a:extLst>
              <a:ext uri="{FF2B5EF4-FFF2-40B4-BE49-F238E27FC236}">
                <a16:creationId xmlns:a16="http://schemas.microsoft.com/office/drawing/2014/main" id="{40AEA51E-99C1-4CBB-9890-1574AC220B57}"/>
              </a:ext>
            </a:extLst>
          </p:cNvPr>
          <p:cNvSpPr txBox="1">
            <a:spLocks/>
          </p:cNvSpPr>
          <p:nvPr/>
        </p:nvSpPr>
        <p:spPr>
          <a:xfrm flipV="1">
            <a:off x="0" y="857135"/>
            <a:ext cx="12192000" cy="15685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7345">
                <a:schemeClr val="accent1">
                  <a:lumMod val="60000"/>
                  <a:lumOff val="40000"/>
                </a:schemeClr>
              </a:gs>
              <a:gs pos="26000">
                <a:schemeClr val="bg1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 future studies</a:t>
            </a:r>
            <a:endParaRPr lang="ja-JP" altLang="en-US" dirty="0">
              <a:solidFill>
                <a:srgbClr val="C00000"/>
              </a:solidFill>
            </a:endParaRPr>
          </a:p>
        </p:txBody>
      </p:sp>
      <p:pic>
        <p:nvPicPr>
          <p:cNvPr id="6" name="図 5" descr="スクリーンショットの写真と文字の加工写真&#10;&#10;自動的に生成された説明">
            <a:extLst>
              <a:ext uri="{FF2B5EF4-FFF2-40B4-BE49-F238E27FC236}">
                <a16:creationId xmlns:a16="http://schemas.microsoft.com/office/drawing/2014/main" id="{45EB110C-55F0-47AB-81BE-3E291604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" y="1969962"/>
            <a:ext cx="9270473" cy="2195638"/>
          </a:xfrm>
          <a:prstGeom prst="rect">
            <a:avLst/>
          </a:prstGeom>
        </p:spPr>
      </p:pic>
      <p:pic>
        <p:nvPicPr>
          <p:cNvPr id="9" name="図 8" descr="白い背景と白い文字&#10;&#10;自動的に生成された説明">
            <a:extLst>
              <a:ext uri="{FF2B5EF4-FFF2-40B4-BE49-F238E27FC236}">
                <a16:creationId xmlns:a16="http://schemas.microsoft.com/office/drawing/2014/main" id="{054FBA74-B1A0-4678-A16F-8B0AB9525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3" y="4165600"/>
            <a:ext cx="9123841" cy="219563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38A56C-D9CF-45EF-A4F6-A7B4A29D7763}"/>
              </a:ext>
            </a:extLst>
          </p:cNvPr>
          <p:cNvSpPr txBox="1"/>
          <p:nvPr/>
        </p:nvSpPr>
        <p:spPr>
          <a:xfrm>
            <a:off x="-1" y="1463193"/>
            <a:ext cx="1106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Addressee-honorific markers also exhibit an interaction with sentence types.</a:t>
            </a:r>
            <a:endParaRPr kumimoji="1" lang="ja-JP" altLang="en-US" sz="2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8747A0F-5ED9-44A4-B648-62EAA37E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F11FB3-A84B-42C2-88F3-38EF3DB2D343}"/>
              </a:ext>
            </a:extLst>
          </p:cNvPr>
          <p:cNvSpPr/>
          <p:nvPr/>
        </p:nvSpPr>
        <p:spPr>
          <a:xfrm>
            <a:off x="4539593" y="4538812"/>
            <a:ext cx="6609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Burmese addressee-honorific markers play</a:t>
            </a:r>
          </a:p>
          <a:p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similar role as Japanese ‘point-of-view’ </a:t>
            </a:r>
            <a:r>
              <a:rPr lang="en-US" altLang="ja-JP" sz="2400" dirty="0" err="1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applicatives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ja-JP" altLang="en-US" sz="2400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D0634E-45C7-43EE-A51C-34A9BD29CAB9}"/>
              </a:ext>
            </a:extLst>
          </p:cNvPr>
          <p:cNvSpPr/>
          <p:nvPr/>
        </p:nvSpPr>
        <p:spPr>
          <a:xfrm>
            <a:off x="4539593" y="5650688"/>
            <a:ext cx="737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714375"/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Yamada, A. (to appear) Syntax, semantics, and    pragmatics of Japanese addressee-honorific marker. Ph. D. Thesis. Georgetown University.</a:t>
            </a:r>
            <a:endParaRPr lang="ja-JP" altLang="en-US" dirty="0">
              <a:solidFill>
                <a:schemeClr val="accent2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E48C3-BC8C-4F36-9D38-D3D402FEB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410" y="1714500"/>
            <a:ext cx="11239500" cy="2387600"/>
          </a:xfrm>
        </p:spPr>
        <p:txBody>
          <a:bodyPr>
            <a:noAutofit/>
          </a:bodyPr>
          <a:lstStyle/>
          <a:p>
            <a:pPr algn="l"/>
            <a:r>
              <a:rPr lang="en-US" altLang="ja-JP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 very much </a:t>
            </a:r>
            <a:br>
              <a:rPr lang="en-US" altLang="ja-JP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for your attention!</a:t>
            </a:r>
            <a:endParaRPr kumimoji="1" lang="ja-JP" altLang="en-US" sz="3600" dirty="0">
              <a:solidFill>
                <a:srgbClr val="C00000"/>
              </a:solidFill>
              <a:latin typeface="Avenir Next LT Pro" panose="020B0504020202020204" pitchFamily="34" charset="0"/>
              <a:cs typeface="Cavolini" panose="03000502040302020204" pitchFamily="66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7E7DE1-8B0E-4E19-BDF1-0D3DF596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26" name="図 25" descr="風船 が含まれている画像&#10;&#10;自動的に生成された説明">
            <a:extLst>
              <a:ext uri="{FF2B5EF4-FFF2-40B4-BE49-F238E27FC236}">
                <a16:creationId xmlns:a16="http://schemas.microsoft.com/office/drawing/2014/main" id="{4303D6A1-89BD-4A29-A3F3-5CBFA14FC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3139440"/>
            <a:ext cx="371856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2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kumimoji="1" lang="en-US" altLang="ja-JP" b="1" dirty="0">
                <a:solidFill>
                  <a:schemeClr val="accent4">
                    <a:lumMod val="50000"/>
                  </a:schemeClr>
                </a:solidFill>
              </a:rPr>
              <a:t>1 Introduction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7B4FD7-5F39-4442-870D-4D4CE15B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81900"/>
            <a:ext cx="12191999" cy="52430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en-US" altLang="ja-JP" b="1" dirty="0">
                <a:solidFill>
                  <a:srgbClr val="C00000"/>
                </a:solidFill>
              </a:rPr>
              <a:t>Outline</a:t>
            </a:r>
          </a:p>
          <a:p>
            <a:pPr>
              <a:lnSpc>
                <a:spcPct val="110000"/>
              </a:lnSpc>
              <a:tabLst>
                <a:tab pos="2778125" algn="l"/>
              </a:tabLst>
            </a:pPr>
            <a:r>
              <a:rPr lang="en-US" altLang="ja-JP" b="1" dirty="0"/>
              <a:t>Topic:	</a:t>
            </a:r>
            <a:r>
              <a:rPr lang="en-US" altLang="ja-JP" dirty="0"/>
              <a:t>The Japanese imperative system and its interaction </a:t>
            </a:r>
            <a:br>
              <a:rPr lang="en-US" altLang="ja-JP" dirty="0"/>
            </a:br>
            <a:r>
              <a:rPr lang="en-US" altLang="ja-JP" dirty="0"/>
              <a:t>	with high-</a:t>
            </a:r>
            <a:r>
              <a:rPr lang="en-US" altLang="ja-JP" dirty="0" err="1"/>
              <a:t>applicatives</a:t>
            </a:r>
            <a:r>
              <a:rPr lang="en-US" altLang="ja-JP" dirty="0"/>
              <a:t> and subject-honorific markers</a:t>
            </a:r>
          </a:p>
          <a:p>
            <a:pPr>
              <a:lnSpc>
                <a:spcPct val="110000"/>
              </a:lnSpc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DCD3D1-BD8D-49D2-91B3-261CD855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FD7B4AB-207C-428E-B64E-7554D501DB3D}"/>
              </a:ext>
            </a:extLst>
          </p:cNvPr>
          <p:cNvSpPr/>
          <p:nvPr/>
        </p:nvSpPr>
        <p:spPr>
          <a:xfrm>
            <a:off x="-2" y="3042409"/>
            <a:ext cx="11907521" cy="149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2778125" algn="l"/>
              </a:tabLst>
            </a:pPr>
            <a:r>
              <a:rPr lang="en-US" altLang="ja-JP" sz="2800" b="1" dirty="0"/>
              <a:t>Goal:	</a:t>
            </a:r>
            <a:r>
              <a:rPr lang="en-US" altLang="ja-JP" sz="2800" dirty="0"/>
              <a:t>The speech act of an utterance is determined as a </a:t>
            </a:r>
            <a:br>
              <a:rPr lang="en-US" altLang="ja-JP" sz="2800" dirty="0"/>
            </a:br>
            <a:r>
              <a:rPr lang="en-US" altLang="ja-JP" sz="2800" dirty="0"/>
              <a:t>	consequence of interactions between pragmatic </a:t>
            </a:r>
            <a:br>
              <a:rPr lang="en-US" altLang="ja-JP" sz="2800" dirty="0"/>
            </a:br>
            <a:r>
              <a:rPr lang="en-US" altLang="ja-JP" sz="2800" dirty="0"/>
              <a:t>	constraints.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7375CE-3123-4903-B957-FFD3535B7397}"/>
              </a:ext>
            </a:extLst>
          </p:cNvPr>
          <p:cNvSpPr/>
          <p:nvPr/>
        </p:nvSpPr>
        <p:spPr>
          <a:xfrm>
            <a:off x="-1" y="4967537"/>
            <a:ext cx="119075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778125" algn="l"/>
              </a:tabLst>
            </a:pPr>
            <a:r>
              <a:rPr lang="en-US" altLang="ja-JP" sz="2800" b="1" dirty="0"/>
              <a:t>Analysis:	</a:t>
            </a:r>
            <a:r>
              <a:rPr lang="en-US" altLang="ja-JP" sz="2800" dirty="0"/>
              <a:t>Incorporating some important insights from the </a:t>
            </a:r>
            <a:br>
              <a:rPr lang="en-US" altLang="ja-JP" sz="2800" dirty="0"/>
            </a:br>
            <a:r>
              <a:rPr lang="en-US" altLang="ja-JP" sz="2800" dirty="0"/>
              <a:t>	phonology of Optimality Theory (OT) (Prince and </a:t>
            </a:r>
            <a:br>
              <a:rPr lang="en-US" altLang="ja-JP" sz="2800" dirty="0"/>
            </a:br>
            <a:r>
              <a:rPr lang="en-US" altLang="ja-JP" sz="2800" dirty="0"/>
              <a:t>	</a:t>
            </a:r>
            <a:r>
              <a:rPr lang="en-US" altLang="ja-JP" sz="2800" dirty="0" err="1"/>
              <a:t>Smolesky</a:t>
            </a:r>
            <a:r>
              <a:rPr lang="en-US" altLang="ja-JP" sz="2800" dirty="0"/>
              <a:t> 2004 [1993]; McCarthy and Prince 1993;</a:t>
            </a:r>
            <a:br>
              <a:rPr lang="en-US" altLang="ja-JP" sz="2800" dirty="0"/>
            </a:br>
            <a:r>
              <a:rPr lang="en-US" altLang="ja-JP" sz="2800" dirty="0"/>
              <a:t>	</a:t>
            </a:r>
            <a:r>
              <a:rPr lang="en-US" altLang="ja-JP" sz="2800" dirty="0" err="1"/>
              <a:t>Kager</a:t>
            </a:r>
            <a:r>
              <a:rPr lang="en-US" altLang="ja-JP" sz="2800" dirty="0"/>
              <a:t> 1999)</a:t>
            </a:r>
          </a:p>
        </p:txBody>
      </p:sp>
    </p:spTree>
    <p:extLst>
      <p:ext uri="{BB962C8B-B14F-4D97-AF65-F5344CB8AC3E}">
        <p14:creationId xmlns:p14="http://schemas.microsoft.com/office/powerpoint/2010/main" val="21831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kumimoji="1" lang="en-US" altLang="ja-JP" b="1" dirty="0">
                <a:solidFill>
                  <a:schemeClr val="accent4">
                    <a:lumMod val="50000"/>
                  </a:schemeClr>
                </a:solidFill>
              </a:rPr>
              <a:t>1 Introduction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7B4FD7-5F39-4442-870D-4D4CE15B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81900"/>
            <a:ext cx="12191999" cy="87001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en-US" altLang="ja-JP" b="1" dirty="0">
                <a:solidFill>
                  <a:srgbClr val="C00000"/>
                </a:solidFill>
              </a:rPr>
              <a:t>Background/terminology</a:t>
            </a:r>
          </a:p>
          <a:p>
            <a:pPr>
              <a:lnSpc>
                <a:spcPct val="110000"/>
              </a:lnSpc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DCD3D1-BD8D-49D2-91B3-261CD855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/>
          <a:p>
            <a:fld id="{85D6E2ED-A261-4837-A3C1-E930B1801E4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1426860-5340-446B-9A8E-4BC1233524A3}"/>
              </a:ext>
            </a:extLst>
          </p:cNvPr>
          <p:cNvSpPr/>
          <p:nvPr/>
        </p:nvSpPr>
        <p:spPr>
          <a:xfrm>
            <a:off x="0" y="1445576"/>
            <a:ext cx="12191998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200" b="1" dirty="0"/>
              <a:t>(A) Sentence type:	</a:t>
            </a:r>
            <a:r>
              <a:rPr lang="en-US" altLang="ja-JP" sz="2200" dirty="0"/>
              <a:t>Grammatical form of a sentence</a:t>
            </a:r>
          </a:p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200" b="1" dirty="0"/>
              <a:t>(B) Sentential force:	</a:t>
            </a:r>
            <a:r>
              <a:rPr lang="en-US" altLang="ja-JP" sz="2200" dirty="0"/>
              <a:t>The fundamental conversational functions with which sentence </a:t>
            </a:r>
            <a:br>
              <a:rPr lang="en-US" altLang="ja-JP" sz="2200" dirty="0"/>
            </a:br>
            <a:r>
              <a:rPr lang="en-US" altLang="ja-JP" sz="2200" dirty="0"/>
              <a:t>	types are associated.</a:t>
            </a:r>
          </a:p>
          <a:p>
            <a:pPr>
              <a:tabLst>
                <a:tab pos="3230563" algn="l"/>
              </a:tabLst>
            </a:pPr>
            <a:r>
              <a:rPr lang="en-US" altLang="ja-JP" sz="2200" b="1" dirty="0"/>
              <a:t>(C) Illocutionary force:	</a:t>
            </a:r>
            <a:r>
              <a:rPr lang="en-US" altLang="ja-JP" sz="2200" dirty="0"/>
              <a:t>The particular discourse effect/speech act that the sentence </a:t>
            </a:r>
          </a:p>
          <a:p>
            <a:pPr>
              <a:tabLst>
                <a:tab pos="3230563" algn="l"/>
              </a:tabLst>
            </a:pPr>
            <a:r>
              <a:rPr lang="en-US" altLang="ja-JP" sz="2200" dirty="0"/>
              <a:t>	achieves</a:t>
            </a:r>
          </a:p>
        </p:txBody>
      </p:sp>
      <p:pic>
        <p:nvPicPr>
          <p:cNvPr id="13" name="図 1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F9463B6C-CA73-4D4A-9B1F-1F6048AF4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003591"/>
            <a:ext cx="9249366" cy="1283350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340999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Example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B43ACD1-EA8B-4073-A9A2-EF342AD9E6EF}"/>
              </a:ext>
            </a:extLst>
          </p:cNvPr>
          <p:cNvGrpSpPr/>
          <p:nvPr/>
        </p:nvGrpSpPr>
        <p:grpSpPr>
          <a:xfrm>
            <a:off x="335812" y="5370854"/>
            <a:ext cx="9552123" cy="1283350"/>
            <a:chOff x="335812" y="5370854"/>
            <a:chExt cx="9552123" cy="1283350"/>
          </a:xfrm>
        </p:grpSpPr>
        <p:pic>
          <p:nvPicPr>
            <p:cNvPr id="19" name="図 18" descr="ナイフ が含まれている画像&#10;&#10;自動的に生成された説明">
              <a:extLst>
                <a:ext uri="{FF2B5EF4-FFF2-40B4-BE49-F238E27FC236}">
                  <a16:creationId xmlns:a16="http://schemas.microsoft.com/office/drawing/2014/main" id="{5470AFCE-31A1-4165-85C4-C059FD8A7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12" y="5370854"/>
              <a:ext cx="9005962" cy="1283350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904693A-BC2F-421B-AEE9-636BC02E47A9}"/>
                </a:ext>
              </a:extLst>
            </p:cNvPr>
            <p:cNvSpPr/>
            <p:nvPr/>
          </p:nvSpPr>
          <p:spPr>
            <a:xfrm>
              <a:off x="8028655" y="5606213"/>
              <a:ext cx="1859280" cy="10228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directing</a:t>
              </a:r>
            </a:p>
            <a:p>
              <a:pPr algn="ctr"/>
              <a:r>
                <a:rPr lang="en-US" altLang="ja-JP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directing</a:t>
              </a:r>
            </a:p>
            <a:p>
              <a:pPr algn="ctr"/>
              <a:r>
                <a:rPr lang="en-US" altLang="ja-JP" sz="20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directing</a:t>
              </a:r>
              <a:endParaRPr kumimoji="1" lang="ja-JP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AEBD59-DC95-4DB7-9FA8-A0080E6A89E8}"/>
              </a:ext>
            </a:extLst>
          </p:cNvPr>
          <p:cNvSpPr/>
          <p:nvPr/>
        </p:nvSpPr>
        <p:spPr>
          <a:xfrm>
            <a:off x="9887935" y="5703454"/>
            <a:ext cx="1859280" cy="102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346661D-0748-4BBB-A7DD-2B81F3EF2B73}"/>
              </a:ext>
            </a:extLst>
          </p:cNvPr>
          <p:cNvGrpSpPr/>
          <p:nvPr/>
        </p:nvGrpSpPr>
        <p:grpSpPr>
          <a:xfrm>
            <a:off x="5284599" y="3499206"/>
            <a:ext cx="2929761" cy="3129902"/>
            <a:chOff x="5284599" y="3301086"/>
            <a:chExt cx="2929761" cy="312990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FEEFD5B-AF9E-485F-892E-5B00C703586C}"/>
                </a:ext>
              </a:extLst>
            </p:cNvPr>
            <p:cNvSpPr txBox="1"/>
            <p:nvPr/>
          </p:nvSpPr>
          <p:spPr>
            <a:xfrm>
              <a:off x="5284599" y="3301086"/>
              <a:ext cx="2484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0070C0"/>
                  </a:solidFill>
                  <a:latin typeface="Cavolini" panose="020B0502040204020203" pitchFamily="66" charset="0"/>
                  <a:cs typeface="Cavolini" panose="020B0502040204020203" pitchFamily="66" charset="0"/>
                </a:rPr>
                <a:t>Sentence type</a:t>
              </a:r>
              <a:endParaRPr kumimoji="1" lang="ja-JP" altLang="en-US" sz="2400" b="1" dirty="0">
                <a:solidFill>
                  <a:srgbClr val="0070C0"/>
                </a:solidFill>
                <a:latin typeface="Cavolini" panose="020B0502040204020203" pitchFamily="66" charset="0"/>
                <a:cs typeface="Cavolini" panose="020B0502040204020203" pitchFamily="66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535E0CF-9BAE-4365-B199-4E1C70C245AE}"/>
                </a:ext>
              </a:extLst>
            </p:cNvPr>
            <p:cNvSpPr/>
            <p:nvPr/>
          </p:nvSpPr>
          <p:spPr>
            <a:xfrm>
              <a:off x="6202680" y="4081898"/>
              <a:ext cx="2011680" cy="23490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0F5CD0EE-E35B-4B2C-AA19-31C4A906BC43}"/>
                </a:ext>
              </a:extLst>
            </p:cNvPr>
            <p:cNvCxnSpPr>
              <a:cxnSpLocks/>
            </p:cNvCxnSpPr>
            <p:nvPr/>
          </p:nvCxnSpPr>
          <p:spPr>
            <a:xfrm>
              <a:off x="6715191" y="3762751"/>
              <a:ext cx="0" cy="28372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EB9005F-364A-4E39-90A8-9C3A6C95A865}"/>
              </a:ext>
            </a:extLst>
          </p:cNvPr>
          <p:cNvGrpSpPr/>
          <p:nvPr/>
        </p:nvGrpSpPr>
        <p:grpSpPr>
          <a:xfrm>
            <a:off x="8397240" y="3483966"/>
            <a:ext cx="2910743" cy="3124517"/>
            <a:chOff x="8397240" y="3285846"/>
            <a:chExt cx="2910743" cy="3124517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2E1B9E3F-CDF1-40B4-9157-2D2D898E3655}"/>
                </a:ext>
              </a:extLst>
            </p:cNvPr>
            <p:cNvSpPr/>
            <p:nvPr/>
          </p:nvSpPr>
          <p:spPr>
            <a:xfrm>
              <a:off x="8397240" y="4070910"/>
              <a:ext cx="1304991" cy="23394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95369C5-7500-442B-A290-13210269A005}"/>
                </a:ext>
              </a:extLst>
            </p:cNvPr>
            <p:cNvSpPr txBox="1"/>
            <p:nvPr/>
          </p:nvSpPr>
          <p:spPr>
            <a:xfrm>
              <a:off x="8500804" y="3285846"/>
              <a:ext cx="2807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0070C0"/>
                  </a:solidFill>
                  <a:latin typeface="Cavolini" panose="020B0502040204020203" pitchFamily="66" charset="0"/>
                  <a:cs typeface="Cavolini" panose="020B0502040204020203" pitchFamily="66" charset="0"/>
                </a:rPr>
                <a:t>Sentential force</a:t>
              </a:r>
              <a:endParaRPr kumimoji="1" lang="ja-JP" altLang="en-US" sz="2400" b="1" dirty="0">
                <a:solidFill>
                  <a:srgbClr val="0070C0"/>
                </a:solidFill>
                <a:latin typeface="Cavolini" panose="020B0502040204020203" pitchFamily="66" charset="0"/>
                <a:cs typeface="Cavolini" panose="020B0502040204020203" pitchFamily="66" charset="0"/>
              </a:endParaRPr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D8FCA988-48AB-4358-8F00-7C50D28C7D2F}"/>
                </a:ext>
              </a:extLst>
            </p:cNvPr>
            <p:cNvCxnSpPr>
              <a:cxnSpLocks/>
            </p:cNvCxnSpPr>
            <p:nvPr/>
          </p:nvCxnSpPr>
          <p:spPr>
            <a:xfrm>
              <a:off x="8808720" y="3747511"/>
              <a:ext cx="0" cy="26544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C4ED030-2D22-4005-AB97-C1283CE3DAC5}"/>
              </a:ext>
            </a:extLst>
          </p:cNvPr>
          <p:cNvGrpSpPr/>
          <p:nvPr/>
        </p:nvGrpSpPr>
        <p:grpSpPr>
          <a:xfrm>
            <a:off x="9915591" y="3862354"/>
            <a:ext cx="2398413" cy="2773938"/>
            <a:chOff x="9915591" y="3664234"/>
            <a:chExt cx="2398413" cy="277393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4715081-3890-4753-A491-3A3DAE62054B}"/>
                </a:ext>
              </a:extLst>
            </p:cNvPr>
            <p:cNvSpPr txBox="1"/>
            <p:nvPr/>
          </p:nvSpPr>
          <p:spPr>
            <a:xfrm>
              <a:off x="9915591" y="3664234"/>
              <a:ext cx="23984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0070C0"/>
                  </a:solidFill>
                  <a:latin typeface="Cavolini" panose="020B0502040204020203" pitchFamily="66" charset="0"/>
                  <a:cs typeface="Cavolini" panose="020B0502040204020203" pitchFamily="66" charset="0"/>
                </a:rPr>
                <a:t>Illocutionary </a:t>
              </a:r>
            </a:p>
            <a:p>
              <a:r>
                <a:rPr kumimoji="1" lang="en-US" altLang="ja-JP" sz="2400" b="1" dirty="0">
                  <a:solidFill>
                    <a:srgbClr val="0070C0"/>
                  </a:solidFill>
                  <a:latin typeface="Cavolini" panose="020B0502040204020203" pitchFamily="66" charset="0"/>
                  <a:cs typeface="Cavolini" panose="020B0502040204020203" pitchFamily="66" charset="0"/>
                </a:rPr>
                <a:t>force</a:t>
              </a:r>
              <a:endParaRPr kumimoji="1" lang="ja-JP" altLang="en-US" sz="2400" b="1" dirty="0">
                <a:solidFill>
                  <a:srgbClr val="0070C0"/>
                </a:solidFill>
                <a:latin typeface="Cavolini" panose="020B0502040204020203" pitchFamily="66" charset="0"/>
                <a:cs typeface="Cavolini" panose="020B0502040204020203" pitchFamily="66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E93277A-FEBD-4153-A8AD-C2A1E77DED91}"/>
                </a:ext>
              </a:extLst>
            </p:cNvPr>
            <p:cNvSpPr/>
            <p:nvPr/>
          </p:nvSpPr>
          <p:spPr>
            <a:xfrm>
              <a:off x="9915591" y="5127014"/>
              <a:ext cx="1859280" cy="13111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CBB1CD35-B0B1-48AF-AE69-F05F68937BF1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680" y="4495231"/>
              <a:ext cx="0" cy="51872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29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kumimoji="1" lang="en-US" altLang="ja-JP" b="1" dirty="0">
                <a:solidFill>
                  <a:schemeClr val="accent4">
                    <a:lumMod val="50000"/>
                  </a:schemeClr>
                </a:solidFill>
              </a:rPr>
              <a:t>1 Introduction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DCD3D1-BD8D-49D2-91B3-261CD855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/>
          <a:p>
            <a:fld id="{85D6E2ED-A261-4837-A3C1-E930B1801E4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13" name="図 1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F9463B6C-CA73-4D4A-9B1F-1F6048AF4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003591"/>
            <a:ext cx="9249366" cy="1283350"/>
          </a:xfrm>
          <a:prstGeom prst="rect">
            <a:avLst/>
          </a:prstGeom>
        </p:spPr>
      </p:pic>
      <p:pic>
        <p:nvPicPr>
          <p:cNvPr id="19" name="図 18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5470AFCE-31A1-4165-85C4-C059FD8A7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2" y="5370854"/>
            <a:ext cx="9005962" cy="1283350"/>
          </a:xfrm>
          <a:prstGeom prst="rect">
            <a:avLst/>
          </a:prstGeom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340999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Example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904693A-BC2F-421B-AEE9-636BC02E47A9}"/>
              </a:ext>
            </a:extLst>
          </p:cNvPr>
          <p:cNvSpPr/>
          <p:nvPr/>
        </p:nvSpPr>
        <p:spPr>
          <a:xfrm>
            <a:off x="8028655" y="5606213"/>
            <a:ext cx="1859280" cy="102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directing</a:t>
            </a:r>
          </a:p>
          <a:p>
            <a:pPr algn="ctr"/>
            <a:r>
              <a:rPr lang="en-US" altLang="ja-JP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directing</a:t>
            </a:r>
          </a:p>
          <a:p>
            <a:pPr algn="ctr"/>
            <a:r>
              <a:rPr lang="en-US" altLang="ja-JP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directing</a:t>
            </a:r>
            <a:endParaRPr kumimoji="1" lang="ja-JP" alt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AEBD59-DC95-4DB7-9FA8-A0080E6A89E8}"/>
              </a:ext>
            </a:extLst>
          </p:cNvPr>
          <p:cNvSpPr/>
          <p:nvPr/>
        </p:nvSpPr>
        <p:spPr>
          <a:xfrm>
            <a:off x="9887935" y="5703454"/>
            <a:ext cx="1859280" cy="1022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  <a:r>
              <a:rPr lang="en-US" altLang="ja-JP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ja-JP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346661D-0748-4BBB-A7DD-2B81F3EF2B73}"/>
              </a:ext>
            </a:extLst>
          </p:cNvPr>
          <p:cNvGrpSpPr/>
          <p:nvPr/>
        </p:nvGrpSpPr>
        <p:grpSpPr>
          <a:xfrm>
            <a:off x="5284599" y="3499206"/>
            <a:ext cx="2929761" cy="3129902"/>
            <a:chOff x="5284599" y="3301086"/>
            <a:chExt cx="2929761" cy="312990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FEEFD5B-AF9E-485F-892E-5B00C703586C}"/>
                </a:ext>
              </a:extLst>
            </p:cNvPr>
            <p:cNvSpPr txBox="1"/>
            <p:nvPr/>
          </p:nvSpPr>
          <p:spPr>
            <a:xfrm>
              <a:off x="5284599" y="3301086"/>
              <a:ext cx="2484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0070C0"/>
                  </a:solidFill>
                  <a:latin typeface="Cavolini" panose="020B0502040204020203" pitchFamily="66" charset="0"/>
                  <a:cs typeface="Cavolini" panose="020B0502040204020203" pitchFamily="66" charset="0"/>
                </a:rPr>
                <a:t>Sentence type</a:t>
              </a:r>
              <a:endParaRPr kumimoji="1" lang="ja-JP" altLang="en-US" sz="2400" b="1" dirty="0">
                <a:solidFill>
                  <a:srgbClr val="0070C0"/>
                </a:solidFill>
                <a:latin typeface="Cavolini" panose="020B0502040204020203" pitchFamily="66" charset="0"/>
                <a:cs typeface="Cavolini" panose="020B0502040204020203" pitchFamily="66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535E0CF-9BAE-4365-B199-4E1C70C245AE}"/>
                </a:ext>
              </a:extLst>
            </p:cNvPr>
            <p:cNvSpPr/>
            <p:nvPr/>
          </p:nvSpPr>
          <p:spPr>
            <a:xfrm>
              <a:off x="6202680" y="4081898"/>
              <a:ext cx="2011680" cy="23490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0F5CD0EE-E35B-4B2C-AA19-31C4A906BC43}"/>
                </a:ext>
              </a:extLst>
            </p:cNvPr>
            <p:cNvCxnSpPr>
              <a:cxnSpLocks/>
            </p:cNvCxnSpPr>
            <p:nvPr/>
          </p:nvCxnSpPr>
          <p:spPr>
            <a:xfrm>
              <a:off x="6715191" y="3762751"/>
              <a:ext cx="0" cy="28372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E1B9E3F-CDF1-40B4-9157-2D2D898E3655}"/>
              </a:ext>
            </a:extLst>
          </p:cNvPr>
          <p:cNvSpPr/>
          <p:nvPr/>
        </p:nvSpPr>
        <p:spPr>
          <a:xfrm>
            <a:off x="8397240" y="4269030"/>
            <a:ext cx="1304991" cy="23394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C4ED030-2D22-4005-AB97-C1283CE3DAC5}"/>
              </a:ext>
            </a:extLst>
          </p:cNvPr>
          <p:cNvGrpSpPr/>
          <p:nvPr/>
        </p:nvGrpSpPr>
        <p:grpSpPr>
          <a:xfrm>
            <a:off x="9915591" y="3862354"/>
            <a:ext cx="2398413" cy="2773938"/>
            <a:chOff x="9915591" y="3664234"/>
            <a:chExt cx="2398413" cy="2773938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4715081-3890-4753-A491-3A3DAE62054B}"/>
                </a:ext>
              </a:extLst>
            </p:cNvPr>
            <p:cNvSpPr txBox="1"/>
            <p:nvPr/>
          </p:nvSpPr>
          <p:spPr>
            <a:xfrm>
              <a:off x="9915591" y="3664234"/>
              <a:ext cx="23984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0070C0"/>
                  </a:solidFill>
                  <a:latin typeface="Cavolini" panose="020B0502040204020203" pitchFamily="66" charset="0"/>
                  <a:cs typeface="Cavolini" panose="020B0502040204020203" pitchFamily="66" charset="0"/>
                </a:rPr>
                <a:t>Illocutionary </a:t>
              </a:r>
            </a:p>
            <a:p>
              <a:r>
                <a:rPr kumimoji="1" lang="en-US" altLang="ja-JP" sz="2400" b="1" dirty="0">
                  <a:solidFill>
                    <a:srgbClr val="0070C0"/>
                  </a:solidFill>
                  <a:latin typeface="Cavolini" panose="020B0502040204020203" pitchFamily="66" charset="0"/>
                  <a:cs typeface="Cavolini" panose="020B0502040204020203" pitchFamily="66" charset="0"/>
                </a:rPr>
                <a:t>force</a:t>
              </a:r>
              <a:endParaRPr kumimoji="1" lang="ja-JP" altLang="en-US" sz="2400" b="1" dirty="0">
                <a:solidFill>
                  <a:srgbClr val="0070C0"/>
                </a:solidFill>
                <a:latin typeface="Cavolini" panose="020B0502040204020203" pitchFamily="66" charset="0"/>
                <a:cs typeface="Cavolini" panose="020B0502040204020203" pitchFamily="66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E93277A-FEBD-4153-A8AD-C2A1E77DED91}"/>
                </a:ext>
              </a:extLst>
            </p:cNvPr>
            <p:cNvSpPr/>
            <p:nvPr/>
          </p:nvSpPr>
          <p:spPr>
            <a:xfrm>
              <a:off x="9915591" y="5127014"/>
              <a:ext cx="1859280" cy="13111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CBB1CD35-B0B1-48AF-AE69-F05F68937BF1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680" y="4495231"/>
              <a:ext cx="0" cy="51872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円弧 6">
            <a:extLst>
              <a:ext uri="{FF2B5EF4-FFF2-40B4-BE49-F238E27FC236}">
                <a16:creationId xmlns:a16="http://schemas.microsoft.com/office/drawing/2014/main" id="{83DCAD96-E75A-43E5-8AD6-90C9749CFE5E}"/>
              </a:ext>
            </a:extLst>
          </p:cNvPr>
          <p:cNvSpPr/>
          <p:nvPr/>
        </p:nvSpPr>
        <p:spPr>
          <a:xfrm>
            <a:off x="6777564" y="3067831"/>
            <a:ext cx="3852992" cy="1966816"/>
          </a:xfrm>
          <a:custGeom>
            <a:avLst/>
            <a:gdLst>
              <a:gd name="connsiteX0" fmla="*/ 265472 w 3852992"/>
              <a:gd name="connsiteY0" fmla="*/ 485244 h 1966816"/>
              <a:gd name="connsiteX1" fmla="*/ 2015687 w 3852992"/>
              <a:gd name="connsiteY1" fmla="*/ 1055 h 1966816"/>
              <a:gd name="connsiteX2" fmla="*/ 3809201 w 3852992"/>
              <a:gd name="connsiteY2" fmla="*/ 774923 h 1966816"/>
              <a:gd name="connsiteX3" fmla="*/ 3143979 w 3852992"/>
              <a:gd name="connsiteY3" fmla="*/ 848588 h 1966816"/>
              <a:gd name="connsiteX4" fmla="*/ 2535237 w 3852992"/>
              <a:gd name="connsiteY4" fmla="*/ 915998 h 1966816"/>
              <a:gd name="connsiteX5" fmla="*/ 1926496 w 3852992"/>
              <a:gd name="connsiteY5" fmla="*/ 983408 h 1966816"/>
              <a:gd name="connsiteX6" fmla="*/ 1339601 w 3852992"/>
              <a:gd name="connsiteY6" fmla="*/ 807390 h 1966816"/>
              <a:gd name="connsiteX7" fmla="*/ 835757 w 3852992"/>
              <a:gd name="connsiteY7" fmla="*/ 656280 h 1966816"/>
              <a:gd name="connsiteX8" fmla="*/ 265472 w 3852992"/>
              <a:gd name="connsiteY8" fmla="*/ 485244 h 1966816"/>
              <a:gd name="connsiteX0" fmla="*/ 265472 w 3852992"/>
              <a:gd name="connsiteY0" fmla="*/ 485244 h 1966816"/>
              <a:gd name="connsiteX1" fmla="*/ 2015687 w 3852992"/>
              <a:gd name="connsiteY1" fmla="*/ 1055 h 1966816"/>
              <a:gd name="connsiteX2" fmla="*/ 3809201 w 3852992"/>
              <a:gd name="connsiteY2" fmla="*/ 774923 h 196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2992" h="1966816" stroke="0" extrusionOk="0">
                <a:moveTo>
                  <a:pt x="265472" y="485244"/>
                </a:moveTo>
                <a:cubicBezTo>
                  <a:pt x="616315" y="216214"/>
                  <a:pt x="1304236" y="19119"/>
                  <a:pt x="2015687" y="1055"/>
                </a:cubicBezTo>
                <a:cubicBezTo>
                  <a:pt x="2821161" y="8668"/>
                  <a:pt x="3612317" y="385950"/>
                  <a:pt x="3809201" y="774923"/>
                </a:cubicBezTo>
                <a:cubicBezTo>
                  <a:pt x="3538856" y="818389"/>
                  <a:pt x="3314060" y="860707"/>
                  <a:pt x="3143979" y="848588"/>
                </a:cubicBezTo>
                <a:cubicBezTo>
                  <a:pt x="2973898" y="836469"/>
                  <a:pt x="2715385" y="868585"/>
                  <a:pt x="2535237" y="915998"/>
                </a:cubicBezTo>
                <a:cubicBezTo>
                  <a:pt x="2355089" y="963411"/>
                  <a:pt x="2047400" y="949866"/>
                  <a:pt x="1926496" y="983408"/>
                </a:cubicBezTo>
                <a:cubicBezTo>
                  <a:pt x="1722370" y="909865"/>
                  <a:pt x="1632403" y="867616"/>
                  <a:pt x="1339601" y="807390"/>
                </a:cubicBezTo>
                <a:cubicBezTo>
                  <a:pt x="1046799" y="747163"/>
                  <a:pt x="1042628" y="735237"/>
                  <a:pt x="835757" y="656280"/>
                </a:cubicBezTo>
                <a:cubicBezTo>
                  <a:pt x="628886" y="577324"/>
                  <a:pt x="392856" y="552101"/>
                  <a:pt x="265472" y="485244"/>
                </a:cubicBezTo>
                <a:close/>
              </a:path>
              <a:path w="3852992" h="1966816" fill="none" extrusionOk="0">
                <a:moveTo>
                  <a:pt x="265472" y="485244"/>
                </a:moveTo>
                <a:cubicBezTo>
                  <a:pt x="657853" y="131697"/>
                  <a:pt x="1305225" y="-179989"/>
                  <a:pt x="2015687" y="1055"/>
                </a:cubicBezTo>
                <a:cubicBezTo>
                  <a:pt x="2942859" y="58619"/>
                  <a:pt x="3651953" y="285281"/>
                  <a:pt x="3809201" y="774923"/>
                </a:cubicBezTo>
              </a:path>
              <a:path w="3852992" h="1966816" fill="none" stroke="0" extrusionOk="0">
                <a:moveTo>
                  <a:pt x="265472" y="485244"/>
                </a:moveTo>
                <a:cubicBezTo>
                  <a:pt x="643049" y="175961"/>
                  <a:pt x="1301770" y="4489"/>
                  <a:pt x="2015687" y="1055"/>
                </a:cubicBezTo>
                <a:cubicBezTo>
                  <a:pt x="2969551" y="-48860"/>
                  <a:pt x="3648006" y="334622"/>
                  <a:pt x="3809201" y="774923"/>
                </a:cubicBezTo>
              </a:path>
            </a:pathLst>
          </a:custGeom>
          <a:ln w="12700">
            <a:solidFill>
              <a:srgbClr val="FF0000"/>
            </a:solidFill>
            <a:prstDash val="dash"/>
            <a:headEnd type="none" w="lg" len="lg"/>
            <a:tailEnd type="triangle" w="lg" len="lg"/>
            <a:extLst>
              <a:ext uri="{C807C97D-BFC1-408E-A445-0C87EB9F89A2}">
                <ask:lineSketchStyleProps xmlns:ask="http://schemas.microsoft.com/office/drawing/2018/sketchyshapes" sd="2447705880">
                  <a:prstGeom prst="arc">
                    <a:avLst>
                      <a:gd name="adj1" fmla="val 11801683"/>
                      <a:gd name="adj2" fmla="val 212208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Desiderata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617220" y="1445576"/>
            <a:ext cx="86106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AutoNum type="alphaUcParenBoth"/>
              <a:tabLst>
                <a:tab pos="3230563" algn="l"/>
              </a:tabLst>
            </a:pPr>
            <a:r>
              <a:rPr lang="en-US" altLang="ja-JP" sz="2400" b="1" dirty="0"/>
              <a:t>One-to-many	</a:t>
            </a:r>
            <a:r>
              <a:rPr lang="en-US" altLang="ja-JP" sz="2400" dirty="0"/>
              <a:t> </a:t>
            </a:r>
          </a:p>
          <a:p>
            <a:pPr marL="457200" indent="-457200">
              <a:lnSpc>
                <a:spcPct val="110000"/>
              </a:lnSpc>
              <a:buAutoNum type="alphaUcParenBoth"/>
              <a:tabLst>
                <a:tab pos="3230563" algn="l"/>
              </a:tabLst>
            </a:pPr>
            <a:r>
              <a:rPr lang="en-US" altLang="ja-JP" sz="2400" b="1" dirty="0"/>
              <a:t>*One-to-any</a:t>
            </a:r>
            <a:endParaRPr lang="en-US" altLang="ja-JP" sz="2400" dirty="0"/>
          </a:p>
          <a:p>
            <a:pPr>
              <a:tabLst>
                <a:tab pos="3230563" algn="l"/>
              </a:tabLst>
            </a:pPr>
            <a:r>
              <a:rPr lang="en-US" altLang="ja-JP" sz="2400" b="1" dirty="0"/>
              <a:t>(C) Interaction among grammatical forms</a:t>
            </a:r>
            <a:endParaRPr lang="en-US" altLang="ja-JP" sz="24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D7E99DAE-1B14-4EB4-9D91-FDDB61D5584F}"/>
                  </a:ext>
                </a:extLst>
              </p14:cNvPr>
              <p14:cNvContentPartPr/>
              <p14:nvPr/>
            </p14:nvContentPartPr>
            <p14:xfrm>
              <a:off x="1219380" y="2651191"/>
              <a:ext cx="6046734" cy="83913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D7E99DAE-1B14-4EB4-9D91-FDDB61D558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6742" y="2274658"/>
                <a:ext cx="6172370" cy="8366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78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F6F4FC-4E69-4E37-8AEC-FFEDD62D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2</a:t>
            </a:r>
            <a:r>
              <a:rPr kumimoji="1" lang="en-US" altLang="ja-JP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Data</a:t>
            </a:r>
            <a:endParaRPr kumimoji="1" lang="ja-JP" altLang="en-US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96F8DC-D4E7-4BC8-A379-ED5FDE6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19FED902-B324-4C19-98CE-7CF5392AECB7}"/>
                  </a:ext>
                </a:extLst>
              </p14:cNvPr>
              <p14:cNvContentPartPr/>
              <p14:nvPr/>
            </p14:nvContentPartPr>
            <p14:xfrm>
              <a:off x="964475" y="4562475"/>
              <a:ext cx="8715701" cy="235115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19FED902-B324-4C19-98CE-7CF5392AEC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474" y="4184419"/>
                <a:ext cx="8841342" cy="99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EB2E43D9-B41E-43D2-9B7F-7CD668A437DA}"/>
                  </a:ext>
                </a:extLst>
              </p14:cNvPr>
              <p14:cNvContentPartPr/>
              <p14:nvPr/>
            </p14:nvContentPartPr>
            <p14:xfrm>
              <a:off x="1048295" y="4646295"/>
              <a:ext cx="8715701" cy="235115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EB2E43D9-B41E-43D2-9B7F-7CD668A437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294" y="4268239"/>
                <a:ext cx="8841342" cy="9908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50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2.1 Imperative suffix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340999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Illocutionary force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Form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617220" y="1445576"/>
            <a:ext cx="861060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Phonologically conditioned </a:t>
            </a:r>
            <a:r>
              <a:rPr lang="en-US" altLang="ja-JP" sz="2400" dirty="0" err="1"/>
              <a:t>allomorphy</a:t>
            </a:r>
            <a:endParaRPr lang="en-US" altLang="ja-JP" sz="2400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	</a:t>
            </a:r>
            <a:r>
              <a:rPr lang="en-US" altLang="ja-JP" sz="2400" dirty="0"/>
              <a:t>(C) Bare form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B5611C2-AE7F-4D16-8838-B58A816417AB}"/>
              </a:ext>
            </a:extLst>
          </p:cNvPr>
          <p:cNvSpPr/>
          <p:nvPr/>
        </p:nvSpPr>
        <p:spPr>
          <a:xfrm>
            <a:off x="723900" y="3822220"/>
            <a:ext cx="8610600" cy="48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</a:t>
            </a:r>
            <a:r>
              <a:rPr lang="en-US" altLang="ja-JP" sz="2000" dirty="0"/>
              <a:t>COMMAND</a:t>
            </a:r>
            <a:r>
              <a:rPr lang="en-US" altLang="ja-JP" sz="2400" dirty="0"/>
              <a:t> only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FBEE462-5691-4097-9239-9011C4B941DC}"/>
              </a:ext>
            </a:extLst>
          </p:cNvPr>
          <p:cNvGrpSpPr/>
          <p:nvPr/>
        </p:nvGrpSpPr>
        <p:grpSpPr>
          <a:xfrm>
            <a:off x="3980310" y="3822220"/>
            <a:ext cx="4886311" cy="3034984"/>
            <a:chOff x="3980310" y="3822220"/>
            <a:chExt cx="4886311" cy="3034984"/>
          </a:xfrm>
        </p:grpSpPr>
        <p:pic>
          <p:nvPicPr>
            <p:cNvPr id="22" name="図 21" descr="電話, 画面, 持つ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10DBA38E-B4DB-4CB6-9508-AEAAE5F1D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310" y="3822220"/>
              <a:ext cx="3495208" cy="3034984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7A9222C-5A6A-4C14-BF25-30BC093CACE4}"/>
                </a:ext>
              </a:extLst>
            </p:cNvPr>
            <p:cNvSpPr txBox="1"/>
            <p:nvPr/>
          </p:nvSpPr>
          <p:spPr>
            <a:xfrm>
              <a:off x="7574280" y="3881233"/>
              <a:ext cx="129234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Imperative</a:t>
              </a:r>
            </a:p>
            <a:p>
              <a:endPara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Imperative</a:t>
              </a:r>
            </a:p>
            <a:p>
              <a:endPara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Imper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ative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C43D371-E1DE-4E99-83F3-5929038904CF}"/>
              </a:ext>
            </a:extLst>
          </p:cNvPr>
          <p:cNvSpPr txBox="1"/>
          <p:nvPr/>
        </p:nvSpPr>
        <p:spPr>
          <a:xfrm>
            <a:off x="10058399" y="3878213"/>
            <a:ext cx="1555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DE43414E-8134-49E8-A2EE-4C6DE040E449}"/>
              </a:ext>
            </a:extLst>
          </p:cNvPr>
          <p:cNvGrpSpPr/>
          <p:nvPr/>
        </p:nvGrpSpPr>
        <p:grpSpPr>
          <a:xfrm>
            <a:off x="8892658" y="4008120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46" name="インク 45">
                  <a:extLst>
                    <a:ext uri="{FF2B5EF4-FFF2-40B4-BE49-F238E27FC236}">
                      <a16:creationId xmlns:a16="http://schemas.microsoft.com/office/drawing/2014/main" id="{7F0458D0-5B5F-40C0-B9C0-521645D69C33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46" name="インク 45">
                  <a:extLst>
                    <a:ext uri="{FF2B5EF4-FFF2-40B4-BE49-F238E27FC236}">
                      <a16:creationId xmlns:a16="http://schemas.microsoft.com/office/drawing/2014/main" id="{7F0458D0-5B5F-40C0-B9C0-521645D69C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50" name="インク 49">
                  <a:extLst>
                    <a:ext uri="{FF2B5EF4-FFF2-40B4-BE49-F238E27FC236}">
                      <a16:creationId xmlns:a16="http://schemas.microsoft.com/office/drawing/2014/main" id="{009BFB17-2C43-4639-AE98-0449D8A33521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0" name="インク 49">
                  <a:extLst>
                    <a:ext uri="{FF2B5EF4-FFF2-40B4-BE49-F238E27FC236}">
                      <a16:creationId xmlns:a16="http://schemas.microsoft.com/office/drawing/2014/main" id="{009BFB17-2C43-4639-AE98-0449D8A335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A44E9997-73A4-422F-9AEF-98F453302F1D}"/>
              </a:ext>
            </a:extLst>
          </p:cNvPr>
          <p:cNvGrpSpPr/>
          <p:nvPr/>
        </p:nvGrpSpPr>
        <p:grpSpPr>
          <a:xfrm rot="19565629">
            <a:off x="8853714" y="4588725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53" name="インク 52">
                  <a:extLst>
                    <a:ext uri="{FF2B5EF4-FFF2-40B4-BE49-F238E27FC236}">
                      <a16:creationId xmlns:a16="http://schemas.microsoft.com/office/drawing/2014/main" id="{25D80627-81ED-4043-B530-9EC4224D164E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3" name="インク 52">
                  <a:extLst>
                    <a:ext uri="{FF2B5EF4-FFF2-40B4-BE49-F238E27FC236}">
                      <a16:creationId xmlns:a16="http://schemas.microsoft.com/office/drawing/2014/main" id="{25D80627-81ED-4043-B530-9EC4224D16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54" name="インク 53">
                  <a:extLst>
                    <a:ext uri="{FF2B5EF4-FFF2-40B4-BE49-F238E27FC236}">
                      <a16:creationId xmlns:a16="http://schemas.microsoft.com/office/drawing/2014/main" id="{3C574E73-D46B-4B66-803F-D1A86CF1D477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4" name="インク 53">
                  <a:extLst>
                    <a:ext uri="{FF2B5EF4-FFF2-40B4-BE49-F238E27FC236}">
                      <a16:creationId xmlns:a16="http://schemas.microsoft.com/office/drawing/2014/main" id="{3C574E73-D46B-4B66-803F-D1A86CF1D4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ABC00ED-AF08-45A4-958C-E0FAC6D68CFD}"/>
              </a:ext>
            </a:extLst>
          </p:cNvPr>
          <p:cNvGrpSpPr/>
          <p:nvPr/>
        </p:nvGrpSpPr>
        <p:grpSpPr>
          <a:xfrm rot="18027101">
            <a:off x="8474204" y="5017558"/>
            <a:ext cx="2186067" cy="180457"/>
            <a:chOff x="5746750" y="1856138"/>
            <a:chExt cx="4372129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5F970AF5-4699-4668-AD2E-8114824E5407}"/>
                    </a:ext>
                  </a:extLst>
                </p14:cNvPr>
                <p14:cNvContentPartPr/>
                <p14:nvPr/>
              </p14:nvContentPartPr>
              <p14:xfrm flipV="1">
                <a:off x="5746750" y="1953345"/>
                <a:ext cx="4356650" cy="89109"/>
              </p14:xfrm>
            </p:contentPart>
          </mc:Choice>
          <mc:Fallback xmlns=""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5F970AF5-4699-4668-AD2E-8114824E54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89871" y="1897915"/>
                  <a:ext cx="4470408" cy="199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85DC66EA-BB2F-4BC6-ABA8-31E811D04188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85DC66EA-BB2F-4BC6-ABA8-31E811D041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8F55F0-5C54-4584-9825-EF0E63E1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C5164D2-8088-4A63-BF1D-3E3047DED643}"/>
              </a:ext>
            </a:extLst>
          </p:cNvPr>
          <p:cNvGrpSpPr/>
          <p:nvPr/>
        </p:nvGrpSpPr>
        <p:grpSpPr>
          <a:xfrm>
            <a:off x="6679323" y="1260715"/>
            <a:ext cx="5021580" cy="2026959"/>
            <a:chOff x="6553200" y="1082040"/>
            <a:chExt cx="5021580" cy="2026959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6C018210-F955-4468-A381-86B418272BDE}"/>
                </a:ext>
              </a:extLst>
            </p:cNvPr>
            <p:cNvGrpSpPr/>
            <p:nvPr/>
          </p:nvGrpSpPr>
          <p:grpSpPr>
            <a:xfrm>
              <a:off x="6553200" y="1082040"/>
              <a:ext cx="5021580" cy="2026959"/>
              <a:chOff x="6553200" y="1082040"/>
              <a:chExt cx="5021580" cy="2026959"/>
            </a:xfrm>
          </p:grpSpPr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9AA21986-3B16-4C11-B8FA-D38276C8AB8A}"/>
                  </a:ext>
                </a:extLst>
              </p:cNvPr>
              <p:cNvSpPr/>
              <p:nvPr/>
            </p:nvSpPr>
            <p:spPr>
              <a:xfrm>
                <a:off x="6553200" y="1082040"/>
                <a:ext cx="5021580" cy="2026959"/>
              </a:xfrm>
              <a:custGeom>
                <a:avLst/>
                <a:gdLst>
                  <a:gd name="connsiteX0" fmla="*/ 0 w 5021580"/>
                  <a:gd name="connsiteY0" fmla="*/ 0 h 2026959"/>
                  <a:gd name="connsiteX1" fmla="*/ 527266 w 5021580"/>
                  <a:gd name="connsiteY1" fmla="*/ 0 h 2026959"/>
                  <a:gd name="connsiteX2" fmla="*/ 1004316 w 5021580"/>
                  <a:gd name="connsiteY2" fmla="*/ 0 h 2026959"/>
                  <a:gd name="connsiteX3" fmla="*/ 1581798 w 5021580"/>
                  <a:gd name="connsiteY3" fmla="*/ 0 h 2026959"/>
                  <a:gd name="connsiteX4" fmla="*/ 2109064 w 5021580"/>
                  <a:gd name="connsiteY4" fmla="*/ 0 h 2026959"/>
                  <a:gd name="connsiteX5" fmla="*/ 2686545 w 5021580"/>
                  <a:gd name="connsiteY5" fmla="*/ 0 h 2026959"/>
                  <a:gd name="connsiteX6" fmla="*/ 3314243 w 5021580"/>
                  <a:gd name="connsiteY6" fmla="*/ 0 h 2026959"/>
                  <a:gd name="connsiteX7" fmla="*/ 3941940 w 5021580"/>
                  <a:gd name="connsiteY7" fmla="*/ 0 h 2026959"/>
                  <a:gd name="connsiteX8" fmla="*/ 4418990 w 5021580"/>
                  <a:gd name="connsiteY8" fmla="*/ 0 h 2026959"/>
                  <a:gd name="connsiteX9" fmla="*/ 5021580 w 5021580"/>
                  <a:gd name="connsiteY9" fmla="*/ 0 h 2026959"/>
                  <a:gd name="connsiteX10" fmla="*/ 5021580 w 5021580"/>
                  <a:gd name="connsiteY10" fmla="*/ 655383 h 2026959"/>
                  <a:gd name="connsiteX11" fmla="*/ 5021580 w 5021580"/>
                  <a:gd name="connsiteY11" fmla="*/ 1310767 h 2026959"/>
                  <a:gd name="connsiteX12" fmla="*/ 5021580 w 5021580"/>
                  <a:gd name="connsiteY12" fmla="*/ 2026959 h 2026959"/>
                  <a:gd name="connsiteX13" fmla="*/ 4444098 w 5021580"/>
                  <a:gd name="connsiteY13" fmla="*/ 2026959 h 2026959"/>
                  <a:gd name="connsiteX14" fmla="*/ 3967048 w 5021580"/>
                  <a:gd name="connsiteY14" fmla="*/ 2026959 h 2026959"/>
                  <a:gd name="connsiteX15" fmla="*/ 3289135 w 5021580"/>
                  <a:gd name="connsiteY15" fmla="*/ 2026959 h 2026959"/>
                  <a:gd name="connsiteX16" fmla="*/ 2761869 w 5021580"/>
                  <a:gd name="connsiteY16" fmla="*/ 2026959 h 2026959"/>
                  <a:gd name="connsiteX17" fmla="*/ 2083956 w 5021580"/>
                  <a:gd name="connsiteY17" fmla="*/ 2026959 h 2026959"/>
                  <a:gd name="connsiteX18" fmla="*/ 1456258 w 5021580"/>
                  <a:gd name="connsiteY18" fmla="*/ 2026959 h 2026959"/>
                  <a:gd name="connsiteX19" fmla="*/ 928992 w 5021580"/>
                  <a:gd name="connsiteY19" fmla="*/ 2026959 h 2026959"/>
                  <a:gd name="connsiteX20" fmla="*/ 0 w 5021580"/>
                  <a:gd name="connsiteY20" fmla="*/ 2026959 h 2026959"/>
                  <a:gd name="connsiteX21" fmla="*/ 0 w 5021580"/>
                  <a:gd name="connsiteY21" fmla="*/ 1331036 h 2026959"/>
                  <a:gd name="connsiteX22" fmla="*/ 0 w 5021580"/>
                  <a:gd name="connsiteY22" fmla="*/ 716192 h 2026959"/>
                  <a:gd name="connsiteX23" fmla="*/ 0 w 5021580"/>
                  <a:gd name="connsiteY23" fmla="*/ 0 h 202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21580" h="2026959" fill="none" extrusionOk="0">
                    <a:moveTo>
                      <a:pt x="0" y="0"/>
                    </a:moveTo>
                    <a:cubicBezTo>
                      <a:pt x="133552" y="23694"/>
                      <a:pt x="331701" y="-4546"/>
                      <a:pt x="527266" y="0"/>
                    </a:cubicBezTo>
                    <a:cubicBezTo>
                      <a:pt x="722831" y="4546"/>
                      <a:pt x="810376" y="-7980"/>
                      <a:pt x="1004316" y="0"/>
                    </a:cubicBezTo>
                    <a:cubicBezTo>
                      <a:pt x="1198256" y="7980"/>
                      <a:pt x="1352977" y="-28687"/>
                      <a:pt x="1581798" y="0"/>
                    </a:cubicBezTo>
                    <a:cubicBezTo>
                      <a:pt x="1810619" y="28687"/>
                      <a:pt x="1974746" y="-8319"/>
                      <a:pt x="2109064" y="0"/>
                    </a:cubicBezTo>
                    <a:cubicBezTo>
                      <a:pt x="2243382" y="8319"/>
                      <a:pt x="2568808" y="-11729"/>
                      <a:pt x="2686545" y="0"/>
                    </a:cubicBezTo>
                    <a:cubicBezTo>
                      <a:pt x="2804282" y="11729"/>
                      <a:pt x="3003574" y="9611"/>
                      <a:pt x="3314243" y="0"/>
                    </a:cubicBezTo>
                    <a:cubicBezTo>
                      <a:pt x="3624912" y="-9611"/>
                      <a:pt x="3716582" y="1247"/>
                      <a:pt x="3941940" y="0"/>
                    </a:cubicBezTo>
                    <a:cubicBezTo>
                      <a:pt x="4167298" y="-1247"/>
                      <a:pt x="4263733" y="12215"/>
                      <a:pt x="4418990" y="0"/>
                    </a:cubicBezTo>
                    <a:cubicBezTo>
                      <a:pt x="4574247" y="-12215"/>
                      <a:pt x="4890373" y="17410"/>
                      <a:pt x="5021580" y="0"/>
                    </a:cubicBezTo>
                    <a:cubicBezTo>
                      <a:pt x="5037495" y="292867"/>
                      <a:pt x="5048693" y="372453"/>
                      <a:pt x="5021580" y="655383"/>
                    </a:cubicBezTo>
                    <a:cubicBezTo>
                      <a:pt x="4994467" y="938313"/>
                      <a:pt x="5038146" y="1064165"/>
                      <a:pt x="5021580" y="1310767"/>
                    </a:cubicBezTo>
                    <a:cubicBezTo>
                      <a:pt x="5005014" y="1557369"/>
                      <a:pt x="5016735" y="1762045"/>
                      <a:pt x="5021580" y="2026959"/>
                    </a:cubicBezTo>
                    <a:cubicBezTo>
                      <a:pt x="4747432" y="2001096"/>
                      <a:pt x="4632295" y="2028966"/>
                      <a:pt x="4444098" y="2026959"/>
                    </a:cubicBezTo>
                    <a:cubicBezTo>
                      <a:pt x="4255901" y="2024952"/>
                      <a:pt x="4090725" y="2030669"/>
                      <a:pt x="3967048" y="2026959"/>
                    </a:cubicBezTo>
                    <a:cubicBezTo>
                      <a:pt x="3843371" y="2023250"/>
                      <a:pt x="3507222" y="2005084"/>
                      <a:pt x="3289135" y="2026959"/>
                    </a:cubicBezTo>
                    <a:cubicBezTo>
                      <a:pt x="3071048" y="2048834"/>
                      <a:pt x="2912200" y="2026040"/>
                      <a:pt x="2761869" y="2026959"/>
                    </a:cubicBezTo>
                    <a:cubicBezTo>
                      <a:pt x="2611538" y="2027878"/>
                      <a:pt x="2363173" y="2003279"/>
                      <a:pt x="2083956" y="2026959"/>
                    </a:cubicBezTo>
                    <a:cubicBezTo>
                      <a:pt x="1804739" y="2050639"/>
                      <a:pt x="1665706" y="2044720"/>
                      <a:pt x="1456258" y="2026959"/>
                    </a:cubicBezTo>
                    <a:cubicBezTo>
                      <a:pt x="1246810" y="2009198"/>
                      <a:pt x="1079551" y="2051538"/>
                      <a:pt x="928992" y="2026959"/>
                    </a:cubicBezTo>
                    <a:cubicBezTo>
                      <a:pt x="778433" y="2002380"/>
                      <a:pt x="310663" y="2008847"/>
                      <a:pt x="0" y="2026959"/>
                    </a:cubicBezTo>
                    <a:cubicBezTo>
                      <a:pt x="22481" y="1801011"/>
                      <a:pt x="20769" y="1568015"/>
                      <a:pt x="0" y="1331036"/>
                    </a:cubicBezTo>
                    <a:cubicBezTo>
                      <a:pt x="-20769" y="1094057"/>
                      <a:pt x="17027" y="924578"/>
                      <a:pt x="0" y="716192"/>
                    </a:cubicBezTo>
                    <a:cubicBezTo>
                      <a:pt x="-17027" y="507806"/>
                      <a:pt x="13323" y="192765"/>
                      <a:pt x="0" y="0"/>
                    </a:cubicBezTo>
                    <a:close/>
                  </a:path>
                  <a:path w="5021580" h="2026959" stroke="0" extrusionOk="0">
                    <a:moveTo>
                      <a:pt x="0" y="0"/>
                    </a:moveTo>
                    <a:cubicBezTo>
                      <a:pt x="211730" y="9065"/>
                      <a:pt x="362311" y="-32184"/>
                      <a:pt x="677913" y="0"/>
                    </a:cubicBezTo>
                    <a:cubicBezTo>
                      <a:pt x="993515" y="32184"/>
                      <a:pt x="1026537" y="3893"/>
                      <a:pt x="1154963" y="0"/>
                    </a:cubicBezTo>
                    <a:cubicBezTo>
                      <a:pt x="1283389" y="-3893"/>
                      <a:pt x="1690580" y="13042"/>
                      <a:pt x="1883093" y="0"/>
                    </a:cubicBezTo>
                    <a:cubicBezTo>
                      <a:pt x="2075606" y="-13042"/>
                      <a:pt x="2330694" y="-14499"/>
                      <a:pt x="2561006" y="0"/>
                    </a:cubicBezTo>
                    <a:cubicBezTo>
                      <a:pt x="2791318" y="14499"/>
                      <a:pt x="2946374" y="14664"/>
                      <a:pt x="3289135" y="0"/>
                    </a:cubicBezTo>
                    <a:cubicBezTo>
                      <a:pt x="3631896" y="-14664"/>
                      <a:pt x="3776640" y="28639"/>
                      <a:pt x="3967048" y="0"/>
                    </a:cubicBezTo>
                    <a:cubicBezTo>
                      <a:pt x="4157456" y="-28639"/>
                      <a:pt x="4793188" y="-30726"/>
                      <a:pt x="5021580" y="0"/>
                    </a:cubicBezTo>
                    <a:cubicBezTo>
                      <a:pt x="5019087" y="176120"/>
                      <a:pt x="5047705" y="399909"/>
                      <a:pt x="5021580" y="635114"/>
                    </a:cubicBezTo>
                    <a:cubicBezTo>
                      <a:pt x="4995455" y="870319"/>
                      <a:pt x="5041347" y="1030915"/>
                      <a:pt x="5021580" y="1290497"/>
                    </a:cubicBezTo>
                    <a:cubicBezTo>
                      <a:pt x="5001813" y="1550079"/>
                      <a:pt x="5048780" y="1811002"/>
                      <a:pt x="5021580" y="2026959"/>
                    </a:cubicBezTo>
                    <a:cubicBezTo>
                      <a:pt x="4879979" y="2007202"/>
                      <a:pt x="4707312" y="2035938"/>
                      <a:pt x="4494314" y="2026959"/>
                    </a:cubicBezTo>
                    <a:cubicBezTo>
                      <a:pt x="4281316" y="2017980"/>
                      <a:pt x="4170180" y="2038851"/>
                      <a:pt x="3916832" y="2026959"/>
                    </a:cubicBezTo>
                    <a:cubicBezTo>
                      <a:pt x="3663484" y="2015067"/>
                      <a:pt x="3465321" y="2048214"/>
                      <a:pt x="3188703" y="2026959"/>
                    </a:cubicBezTo>
                    <a:cubicBezTo>
                      <a:pt x="2912085" y="2005704"/>
                      <a:pt x="2820987" y="2031295"/>
                      <a:pt x="2711653" y="2026959"/>
                    </a:cubicBezTo>
                    <a:cubicBezTo>
                      <a:pt x="2602319" y="2022624"/>
                      <a:pt x="2258382" y="2012825"/>
                      <a:pt x="2083956" y="2026959"/>
                    </a:cubicBezTo>
                    <a:cubicBezTo>
                      <a:pt x="1909530" y="2041093"/>
                      <a:pt x="1587696" y="2030836"/>
                      <a:pt x="1456258" y="2026959"/>
                    </a:cubicBezTo>
                    <a:cubicBezTo>
                      <a:pt x="1324820" y="2023082"/>
                      <a:pt x="955568" y="2020297"/>
                      <a:pt x="778345" y="2026959"/>
                    </a:cubicBezTo>
                    <a:cubicBezTo>
                      <a:pt x="601122" y="2033621"/>
                      <a:pt x="343593" y="2036480"/>
                      <a:pt x="0" y="2026959"/>
                    </a:cubicBezTo>
                    <a:cubicBezTo>
                      <a:pt x="8207" y="1739130"/>
                      <a:pt x="-15920" y="1602393"/>
                      <a:pt x="0" y="1391845"/>
                    </a:cubicBezTo>
                    <a:cubicBezTo>
                      <a:pt x="15920" y="1181297"/>
                      <a:pt x="2575" y="858366"/>
                      <a:pt x="0" y="675653"/>
                    </a:cubicBezTo>
                    <a:cubicBezTo>
                      <a:pt x="-2575" y="492940"/>
                      <a:pt x="28888" y="138109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63187499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just"/>
                <a:endParaRPr lang="en-US" altLang="ja-JP" dirty="0">
                  <a:solidFill>
                    <a:schemeClr val="tx1"/>
                  </a:solidFill>
                </a:endParaRPr>
              </a:p>
              <a:p>
                <a:pPr algn="just"/>
                <a:endParaRPr kumimoji="1" lang="en-US" altLang="ja-JP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247B7F50-AC1F-4A56-8ED5-8F0EB71DA46E}"/>
                  </a:ext>
                </a:extLst>
              </p:cNvPr>
              <p:cNvGrpSpPr/>
              <p:nvPr/>
            </p:nvGrpSpPr>
            <p:grpSpPr>
              <a:xfrm>
                <a:off x="6659880" y="1132886"/>
                <a:ext cx="914400" cy="870019"/>
                <a:chOff x="8459527" y="999025"/>
                <a:chExt cx="914400" cy="870019"/>
              </a:xfrm>
            </p:grpSpPr>
            <p:sp>
              <p:nvSpPr>
                <p:cNvPr id="56" name="楕円 55">
                  <a:extLst>
                    <a:ext uri="{FF2B5EF4-FFF2-40B4-BE49-F238E27FC236}">
                      <a16:creationId xmlns:a16="http://schemas.microsoft.com/office/drawing/2014/main" id="{B28384C6-3D3F-46C1-B459-400DC2EFA871}"/>
                    </a:ext>
                  </a:extLst>
                </p:cNvPr>
                <p:cNvSpPr/>
                <p:nvPr/>
              </p:nvSpPr>
              <p:spPr>
                <a:xfrm flipV="1">
                  <a:off x="8459527" y="999025"/>
                  <a:ext cx="914400" cy="870019"/>
                </a:xfrm>
                <a:custGeom>
                  <a:avLst/>
                  <a:gdLst>
                    <a:gd name="connsiteX0" fmla="*/ 0 w 914400"/>
                    <a:gd name="connsiteY0" fmla="*/ 435010 h 870019"/>
                    <a:gd name="connsiteX1" fmla="*/ 457200 w 914400"/>
                    <a:gd name="connsiteY1" fmla="*/ 0 h 870019"/>
                    <a:gd name="connsiteX2" fmla="*/ 914400 w 914400"/>
                    <a:gd name="connsiteY2" fmla="*/ 435010 h 870019"/>
                    <a:gd name="connsiteX3" fmla="*/ 457200 w 914400"/>
                    <a:gd name="connsiteY3" fmla="*/ 870020 h 870019"/>
                    <a:gd name="connsiteX4" fmla="*/ 0 w 914400"/>
                    <a:gd name="connsiteY4" fmla="*/ 435010 h 870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870019" fill="none" extrusionOk="0">
                      <a:moveTo>
                        <a:pt x="0" y="435010"/>
                      </a:moveTo>
                      <a:cubicBezTo>
                        <a:pt x="30084" y="169460"/>
                        <a:pt x="147247" y="11342"/>
                        <a:pt x="457200" y="0"/>
                      </a:cubicBezTo>
                      <a:cubicBezTo>
                        <a:pt x="769978" y="23632"/>
                        <a:pt x="927003" y="164368"/>
                        <a:pt x="914400" y="435010"/>
                      </a:cubicBezTo>
                      <a:cubicBezTo>
                        <a:pt x="885158" y="712748"/>
                        <a:pt x="703378" y="877972"/>
                        <a:pt x="457200" y="870020"/>
                      </a:cubicBezTo>
                      <a:cubicBezTo>
                        <a:pt x="175418" y="917360"/>
                        <a:pt x="2226" y="731377"/>
                        <a:pt x="0" y="435010"/>
                      </a:cubicBezTo>
                      <a:close/>
                    </a:path>
                    <a:path w="914400" h="870019" stroke="0" extrusionOk="0">
                      <a:moveTo>
                        <a:pt x="0" y="435010"/>
                      </a:moveTo>
                      <a:cubicBezTo>
                        <a:pt x="37258" y="204104"/>
                        <a:pt x="184765" y="-21993"/>
                        <a:pt x="457200" y="0"/>
                      </a:cubicBezTo>
                      <a:cubicBezTo>
                        <a:pt x="725169" y="33009"/>
                        <a:pt x="938824" y="167117"/>
                        <a:pt x="914400" y="435010"/>
                      </a:cubicBezTo>
                      <a:cubicBezTo>
                        <a:pt x="951281" y="632776"/>
                        <a:pt x="749232" y="831843"/>
                        <a:pt x="457200" y="870020"/>
                      </a:cubicBezTo>
                      <a:cubicBezTo>
                        <a:pt x="209634" y="884938"/>
                        <a:pt x="-13225" y="679667"/>
                        <a:pt x="0" y="43501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2"/>
                  </a:solidFill>
                  <a:extLst>
                    <a:ext uri="{C807C97D-BFC1-408E-A445-0C87EB9F89A2}">
                      <ask:lineSketchStyleProps xmlns:ask="http://schemas.microsoft.com/office/drawing/2018/sketchyshapes" sd="1673728124">
                        <a:prstGeom prst="ellipse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7" name="図 56" descr="風船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DF1DD674-3C25-4DC5-86C6-547052DB9E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artisticGlas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95359" y="1130648"/>
                  <a:ext cx="649027" cy="649027"/>
                </a:xfrm>
                <a:prstGeom prst="rect">
                  <a:avLst/>
                </a:prstGeom>
              </p:spPr>
            </p:pic>
          </p:grp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7C85AD64-D034-432E-A6E5-81BAABCB133A}"/>
                  </a:ext>
                </a:extLst>
              </p:cNvPr>
              <p:cNvSpPr/>
              <p:nvPr/>
            </p:nvSpPr>
            <p:spPr>
              <a:xfrm>
                <a:off x="7702493" y="1160307"/>
                <a:ext cx="2298030" cy="441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ja-JP" sz="2000" dirty="0"/>
                  <a:t>No Bare Form</a:t>
                </a:r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8B952814-56EC-4FD3-A4A7-DF8A4D1EA722}"/>
                  </a:ext>
                </a:extLst>
              </p:cNvPr>
              <p:cNvSpPr/>
              <p:nvPr/>
            </p:nvSpPr>
            <p:spPr>
              <a:xfrm flipV="1">
                <a:off x="7710112" y="1544285"/>
                <a:ext cx="3857048" cy="45719"/>
              </a:xfrm>
              <a:custGeom>
                <a:avLst/>
                <a:gdLst>
                  <a:gd name="connsiteX0" fmla="*/ 0 w 4389120"/>
                  <a:gd name="connsiteY0" fmla="*/ 32520 h 93480"/>
                  <a:gd name="connsiteX1" fmla="*/ 533400 w 4389120"/>
                  <a:gd name="connsiteY1" fmla="*/ 47760 h 93480"/>
                  <a:gd name="connsiteX2" fmla="*/ 716280 w 4389120"/>
                  <a:gd name="connsiteY2" fmla="*/ 63000 h 93480"/>
                  <a:gd name="connsiteX3" fmla="*/ 777240 w 4389120"/>
                  <a:gd name="connsiteY3" fmla="*/ 78240 h 93480"/>
                  <a:gd name="connsiteX4" fmla="*/ 960120 w 4389120"/>
                  <a:gd name="connsiteY4" fmla="*/ 93480 h 93480"/>
                  <a:gd name="connsiteX5" fmla="*/ 1524000 w 4389120"/>
                  <a:gd name="connsiteY5" fmla="*/ 78240 h 93480"/>
                  <a:gd name="connsiteX6" fmla="*/ 1615440 w 4389120"/>
                  <a:gd name="connsiteY6" fmla="*/ 63000 h 93480"/>
                  <a:gd name="connsiteX7" fmla="*/ 2438400 w 4389120"/>
                  <a:gd name="connsiteY7" fmla="*/ 47760 h 93480"/>
                  <a:gd name="connsiteX8" fmla="*/ 2727960 w 4389120"/>
                  <a:gd name="connsiteY8" fmla="*/ 32520 h 93480"/>
                  <a:gd name="connsiteX9" fmla="*/ 3124200 w 4389120"/>
                  <a:gd name="connsiteY9" fmla="*/ 17280 h 93480"/>
                  <a:gd name="connsiteX10" fmla="*/ 3246120 w 4389120"/>
                  <a:gd name="connsiteY10" fmla="*/ 2040 h 93480"/>
                  <a:gd name="connsiteX11" fmla="*/ 4389120 w 4389120"/>
                  <a:gd name="connsiteY11" fmla="*/ 2040 h 9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89120" h="93480">
                    <a:moveTo>
                      <a:pt x="0" y="32520"/>
                    </a:moveTo>
                    <a:lnTo>
                      <a:pt x="533400" y="47760"/>
                    </a:lnTo>
                    <a:cubicBezTo>
                      <a:pt x="594516" y="50361"/>
                      <a:pt x="655581" y="55413"/>
                      <a:pt x="716280" y="63000"/>
                    </a:cubicBezTo>
                    <a:cubicBezTo>
                      <a:pt x="737064" y="65598"/>
                      <a:pt x="756456" y="75642"/>
                      <a:pt x="777240" y="78240"/>
                    </a:cubicBezTo>
                    <a:cubicBezTo>
                      <a:pt x="837939" y="85827"/>
                      <a:pt x="899160" y="88400"/>
                      <a:pt x="960120" y="93480"/>
                    </a:cubicBezTo>
                    <a:lnTo>
                      <a:pt x="1524000" y="78240"/>
                    </a:lnTo>
                    <a:cubicBezTo>
                      <a:pt x="1554867" y="76804"/>
                      <a:pt x="1584557" y="64029"/>
                      <a:pt x="1615440" y="63000"/>
                    </a:cubicBezTo>
                    <a:cubicBezTo>
                      <a:pt x="1889655" y="53860"/>
                      <a:pt x="2164080" y="52840"/>
                      <a:pt x="2438400" y="47760"/>
                    </a:cubicBezTo>
                    <a:lnTo>
                      <a:pt x="2727960" y="32520"/>
                    </a:lnTo>
                    <a:cubicBezTo>
                      <a:pt x="2860007" y="26651"/>
                      <a:pt x="2992250" y="25042"/>
                      <a:pt x="3124200" y="17280"/>
                    </a:cubicBezTo>
                    <a:cubicBezTo>
                      <a:pt x="3165086" y="14875"/>
                      <a:pt x="3205167" y="2533"/>
                      <a:pt x="3246120" y="2040"/>
                    </a:cubicBezTo>
                    <a:cubicBezTo>
                      <a:pt x="3627092" y="-2550"/>
                      <a:pt x="4008120" y="2040"/>
                      <a:pt x="4389120" y="2040"/>
                    </a:cubicBezTo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C274CCF1-C96F-4FBA-868B-5B959B9A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465" y="1677011"/>
              <a:ext cx="3982894" cy="1310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0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2.2 </a:t>
            </a:r>
            <a:r>
              <a:rPr lang="en-US" altLang="ja-JP" b="1" dirty="0" err="1">
                <a:solidFill>
                  <a:schemeClr val="accent4">
                    <a:lumMod val="50000"/>
                  </a:schemeClr>
                </a:solidFill>
              </a:rPr>
              <a:t>Applicatives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340999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Illocutionary force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1" y="938471"/>
            <a:ext cx="7757160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Form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617220" y="1445576"/>
            <a:ext cx="861060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Point-of-view </a:t>
            </a:r>
            <a:r>
              <a:rPr lang="en-US" altLang="ja-JP" sz="2400" dirty="0" err="1"/>
              <a:t>applicatives</a:t>
            </a:r>
            <a:r>
              <a:rPr lang="en-US" altLang="ja-JP" sz="2400" dirty="0"/>
              <a:t> (</a:t>
            </a:r>
            <a:r>
              <a:rPr lang="en-US" altLang="ja-JP" sz="2400" i="1" dirty="0"/>
              <a:t>-</a:t>
            </a:r>
            <a:r>
              <a:rPr lang="en-US" altLang="ja-JP" sz="2400" i="1" dirty="0" err="1"/>
              <a:t>te</a:t>
            </a:r>
            <a:r>
              <a:rPr lang="en-US" altLang="ja-JP" sz="2400" i="1" dirty="0"/>
              <a:t> </a:t>
            </a:r>
            <a:r>
              <a:rPr lang="en-US" altLang="ja-JP" sz="2400" i="1" dirty="0" err="1"/>
              <a:t>kure</a:t>
            </a:r>
            <a:r>
              <a:rPr lang="en-US" altLang="ja-JP" sz="2400" dirty="0"/>
              <a:t>)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dirty="0"/>
              <a:t>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i="1" dirty="0"/>
              <a:t>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	</a:t>
            </a:r>
            <a:r>
              <a:rPr lang="en-US" altLang="ja-JP" sz="2400" dirty="0"/>
              <a:t>(C) Bare form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B5611C2-AE7F-4D16-8838-B58A816417AB}"/>
              </a:ext>
            </a:extLst>
          </p:cNvPr>
          <p:cNvSpPr/>
          <p:nvPr/>
        </p:nvSpPr>
        <p:spPr>
          <a:xfrm>
            <a:off x="723900" y="3822220"/>
            <a:ext cx="8610600" cy="48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Variation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C43D371-E1DE-4E99-83F3-5929038904CF}"/>
              </a:ext>
            </a:extLst>
          </p:cNvPr>
          <p:cNvSpPr txBox="1"/>
          <p:nvPr/>
        </p:nvSpPr>
        <p:spPr>
          <a:xfrm>
            <a:off x="10058399" y="3878213"/>
            <a:ext cx="1555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4803EB2-7248-4283-83A9-034ADB342872}"/>
              </a:ext>
            </a:extLst>
          </p:cNvPr>
          <p:cNvGrpSpPr/>
          <p:nvPr/>
        </p:nvGrpSpPr>
        <p:grpSpPr>
          <a:xfrm>
            <a:off x="3950725" y="3781505"/>
            <a:ext cx="4915896" cy="3084221"/>
            <a:chOff x="3950725" y="3781505"/>
            <a:chExt cx="4915896" cy="3084221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7A9222C-5A6A-4C14-BF25-30BC093CACE4}"/>
                </a:ext>
              </a:extLst>
            </p:cNvPr>
            <p:cNvSpPr txBox="1"/>
            <p:nvPr/>
          </p:nvSpPr>
          <p:spPr>
            <a:xfrm>
              <a:off x="7574280" y="3881233"/>
              <a:ext cx="129234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Imperative</a:t>
              </a:r>
            </a:p>
            <a:p>
              <a:endPara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Imperative</a:t>
              </a:r>
            </a:p>
            <a:p>
              <a:endPara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Imper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ative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図 14" descr="文字が書かれている&#10;&#10;自動的に生成された説明">
              <a:extLst>
                <a:ext uri="{FF2B5EF4-FFF2-40B4-BE49-F238E27FC236}">
                  <a16:creationId xmlns:a16="http://schemas.microsoft.com/office/drawing/2014/main" id="{DB4938FE-C153-4465-A164-29AD06392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5" y="3781505"/>
              <a:ext cx="3410196" cy="3084221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1DCF8D31-2F5A-4EF1-8630-998F588F2D47}"/>
              </a:ext>
            </a:extLst>
          </p:cNvPr>
          <p:cNvGrpSpPr/>
          <p:nvPr/>
        </p:nvGrpSpPr>
        <p:grpSpPr>
          <a:xfrm>
            <a:off x="8866621" y="4911368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31" name="インク 30">
                  <a:extLst>
                    <a:ext uri="{FF2B5EF4-FFF2-40B4-BE49-F238E27FC236}">
                      <a16:creationId xmlns:a16="http://schemas.microsoft.com/office/drawing/2014/main" id="{3F4984E2-5B90-477F-BED1-7359E5B12D6C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31" name="インク 30">
                  <a:extLst>
                    <a:ext uri="{FF2B5EF4-FFF2-40B4-BE49-F238E27FC236}">
                      <a16:creationId xmlns:a16="http://schemas.microsoft.com/office/drawing/2014/main" id="{3F4984E2-5B90-477F-BED1-7359E5B12D6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32" name="インク 31">
                  <a:extLst>
                    <a:ext uri="{FF2B5EF4-FFF2-40B4-BE49-F238E27FC236}">
                      <a16:creationId xmlns:a16="http://schemas.microsoft.com/office/drawing/2014/main" id="{25F30977-A850-485E-9084-CD4F3D6582D2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32" name="インク 31">
                  <a:extLst>
                    <a:ext uri="{FF2B5EF4-FFF2-40B4-BE49-F238E27FC236}">
                      <a16:creationId xmlns:a16="http://schemas.microsoft.com/office/drawing/2014/main" id="{25F30977-A850-485E-9084-CD4F3D6582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42600CF0-2377-45F4-9F12-A39ADC565915}"/>
              </a:ext>
            </a:extLst>
          </p:cNvPr>
          <p:cNvGrpSpPr/>
          <p:nvPr/>
        </p:nvGrpSpPr>
        <p:grpSpPr>
          <a:xfrm rot="2034371" flipV="1">
            <a:off x="8866620" y="4425501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34" name="インク 33">
                  <a:extLst>
                    <a:ext uri="{FF2B5EF4-FFF2-40B4-BE49-F238E27FC236}">
                      <a16:creationId xmlns:a16="http://schemas.microsoft.com/office/drawing/2014/main" id="{F9675D02-0271-4FE6-A5FD-C5FC985B631D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34" name="インク 33">
                  <a:extLst>
                    <a:ext uri="{FF2B5EF4-FFF2-40B4-BE49-F238E27FC236}">
                      <a16:creationId xmlns:a16="http://schemas.microsoft.com/office/drawing/2014/main" id="{F9675D02-0271-4FE6-A5FD-C5FC985B63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35" name="インク 34">
                  <a:extLst>
                    <a:ext uri="{FF2B5EF4-FFF2-40B4-BE49-F238E27FC236}">
                      <a16:creationId xmlns:a16="http://schemas.microsoft.com/office/drawing/2014/main" id="{F437AD5D-F13A-43D9-9B4D-BD974CC6CB24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35" name="インク 34">
                  <a:extLst>
                    <a:ext uri="{FF2B5EF4-FFF2-40B4-BE49-F238E27FC236}">
                      <a16:creationId xmlns:a16="http://schemas.microsoft.com/office/drawing/2014/main" id="{F437AD5D-F13A-43D9-9B4D-BD974CC6CB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FD8737A-3FB4-4CB9-808A-483E794581B7}"/>
              </a:ext>
            </a:extLst>
          </p:cNvPr>
          <p:cNvGrpSpPr/>
          <p:nvPr/>
        </p:nvGrpSpPr>
        <p:grpSpPr>
          <a:xfrm rot="3572899" flipV="1">
            <a:off x="8562457" y="4873192"/>
            <a:ext cx="1853442" cy="180457"/>
            <a:chOff x="6411999" y="1856138"/>
            <a:chExt cx="370688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39" name="インク 38">
                  <a:extLst>
                    <a:ext uri="{FF2B5EF4-FFF2-40B4-BE49-F238E27FC236}">
                      <a16:creationId xmlns:a16="http://schemas.microsoft.com/office/drawing/2014/main" id="{58D566E8-7E2D-40DF-8A6B-0609BFDEAFBD}"/>
                    </a:ext>
                  </a:extLst>
                </p14:cNvPr>
                <p14:cNvContentPartPr/>
                <p14:nvPr/>
              </p14:nvContentPartPr>
              <p14:xfrm flipV="1">
                <a:off x="6411999" y="1931923"/>
                <a:ext cx="3671997" cy="89109"/>
              </p14:xfrm>
            </p:contentPart>
          </mc:Choice>
          <mc:Fallback xmlns="">
            <p:pic>
              <p:nvPicPr>
                <p:cNvPr id="39" name="インク 38">
                  <a:extLst>
                    <a:ext uri="{FF2B5EF4-FFF2-40B4-BE49-F238E27FC236}">
                      <a16:creationId xmlns:a16="http://schemas.microsoft.com/office/drawing/2014/main" id="{58D566E8-7E2D-40DF-8A6B-0609BFDEAF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55119" y="1876493"/>
                  <a:ext cx="3785757" cy="199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41" name="インク 40">
                  <a:extLst>
                    <a:ext uri="{FF2B5EF4-FFF2-40B4-BE49-F238E27FC236}">
                      <a16:creationId xmlns:a16="http://schemas.microsoft.com/office/drawing/2014/main" id="{6322CCCC-C7B7-4A5A-AA32-331A7D678F18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41" name="インク 40">
                  <a:extLst>
                    <a:ext uri="{FF2B5EF4-FFF2-40B4-BE49-F238E27FC236}">
                      <a16:creationId xmlns:a16="http://schemas.microsoft.com/office/drawing/2014/main" id="{6322CCCC-C7B7-4A5A-AA32-331A7D678F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EC608BE-233A-4207-88B0-BA6B6D7DE0E5}"/>
              </a:ext>
            </a:extLst>
          </p:cNvPr>
          <p:cNvGrpSpPr/>
          <p:nvPr/>
        </p:nvGrpSpPr>
        <p:grpSpPr>
          <a:xfrm>
            <a:off x="8866621" y="5876718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45" name="インク 44">
                  <a:extLst>
                    <a:ext uri="{FF2B5EF4-FFF2-40B4-BE49-F238E27FC236}">
                      <a16:creationId xmlns:a16="http://schemas.microsoft.com/office/drawing/2014/main" id="{A4A9BDC0-651D-462C-A0CB-822524E18F99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45" name="インク 44">
                  <a:extLst>
                    <a:ext uri="{FF2B5EF4-FFF2-40B4-BE49-F238E27FC236}">
                      <a16:creationId xmlns:a16="http://schemas.microsoft.com/office/drawing/2014/main" id="{A4A9BDC0-651D-462C-A0CB-822524E18F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46" name="インク 45">
                  <a:extLst>
                    <a:ext uri="{FF2B5EF4-FFF2-40B4-BE49-F238E27FC236}">
                      <a16:creationId xmlns:a16="http://schemas.microsoft.com/office/drawing/2014/main" id="{9C8BFFC7-2848-4B2F-8F72-0D482B85642A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46" name="インク 45">
                  <a:extLst>
                    <a:ext uri="{FF2B5EF4-FFF2-40B4-BE49-F238E27FC236}">
                      <a16:creationId xmlns:a16="http://schemas.microsoft.com/office/drawing/2014/main" id="{9C8BFFC7-2848-4B2F-8F72-0D482B8564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48E431E-8E5E-4F30-BC80-141084D3984C}"/>
              </a:ext>
            </a:extLst>
          </p:cNvPr>
          <p:cNvGrpSpPr/>
          <p:nvPr/>
        </p:nvGrpSpPr>
        <p:grpSpPr>
          <a:xfrm rot="19565629">
            <a:off x="8909463" y="5404122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48" name="インク 47">
                  <a:extLst>
                    <a:ext uri="{FF2B5EF4-FFF2-40B4-BE49-F238E27FC236}">
                      <a16:creationId xmlns:a16="http://schemas.microsoft.com/office/drawing/2014/main" id="{DCD342F7-D035-4CFF-87F9-FA6B5864D890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48" name="インク 47">
                  <a:extLst>
                    <a:ext uri="{FF2B5EF4-FFF2-40B4-BE49-F238E27FC236}">
                      <a16:creationId xmlns:a16="http://schemas.microsoft.com/office/drawing/2014/main" id="{DCD342F7-D035-4CFF-87F9-FA6B5864D8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49" name="インク 48">
                  <a:extLst>
                    <a:ext uri="{FF2B5EF4-FFF2-40B4-BE49-F238E27FC236}">
                      <a16:creationId xmlns:a16="http://schemas.microsoft.com/office/drawing/2014/main" id="{089614F5-CCB7-48FA-AA50-5E9FCA66E4D7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49" name="インク 48">
                  <a:extLst>
                    <a:ext uri="{FF2B5EF4-FFF2-40B4-BE49-F238E27FC236}">
                      <a16:creationId xmlns:a16="http://schemas.microsoft.com/office/drawing/2014/main" id="{089614F5-CCB7-48FA-AA50-5E9FCA66E4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3D5FFA0E-5CC8-4D80-8CC2-DA5838CBA838}"/>
              </a:ext>
            </a:extLst>
          </p:cNvPr>
          <p:cNvGrpSpPr/>
          <p:nvPr/>
        </p:nvGrpSpPr>
        <p:grpSpPr>
          <a:xfrm rot="2034371" flipV="1">
            <a:off x="8774334" y="5425144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DAF86EE9-BB20-44B0-804C-CEC09FA10FBD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DAF86EE9-BB20-44B0-804C-CEC09FA10F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61" name="インク 60">
                  <a:extLst>
                    <a:ext uri="{FF2B5EF4-FFF2-40B4-BE49-F238E27FC236}">
                      <a16:creationId xmlns:a16="http://schemas.microsoft.com/office/drawing/2014/main" id="{09AA6629-1113-448C-B6F3-BB70D2B704FF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1" name="インク 60">
                  <a:extLst>
                    <a:ext uri="{FF2B5EF4-FFF2-40B4-BE49-F238E27FC236}">
                      <a16:creationId xmlns:a16="http://schemas.microsoft.com/office/drawing/2014/main" id="{09AA6629-1113-448C-B6F3-BB70D2B704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831ADBC-BB6F-4665-AD17-E40AE165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02D41-A3DC-4970-96E1-ED9FC55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019"/>
          </a:xfrm>
          <a:gradFill flip="none" rotWithShape="1">
            <a:gsLst>
              <a:gs pos="0">
                <a:schemeClr val="accent2"/>
              </a:gs>
              <a:gs pos="26000">
                <a:schemeClr val="accent4"/>
              </a:gs>
              <a:gs pos="69000">
                <a:schemeClr val="bg1"/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en-US" altLang="ja-JP" b="1" dirty="0">
                <a:solidFill>
                  <a:schemeClr val="accent4">
                    <a:lumMod val="50000"/>
                  </a:schemeClr>
                </a:solidFill>
              </a:rPr>
              <a:t>2.2 </a:t>
            </a:r>
            <a:r>
              <a:rPr lang="en-US" altLang="ja-JP" b="1" dirty="0" err="1">
                <a:solidFill>
                  <a:schemeClr val="accent4">
                    <a:lumMod val="50000"/>
                  </a:schemeClr>
                </a:solidFill>
              </a:rPr>
              <a:t>Applicatives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0623067-6A1B-4106-B23D-40E23C52DBA4}"/>
              </a:ext>
            </a:extLst>
          </p:cNvPr>
          <p:cNvSpPr txBox="1">
            <a:spLocks/>
          </p:cNvSpPr>
          <p:nvPr/>
        </p:nvSpPr>
        <p:spPr>
          <a:xfrm>
            <a:off x="1" y="3409999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Illocutionary force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DA894205-3F29-4354-A4CE-4A41339CE135}"/>
              </a:ext>
            </a:extLst>
          </p:cNvPr>
          <p:cNvSpPr txBox="1">
            <a:spLocks/>
          </p:cNvSpPr>
          <p:nvPr/>
        </p:nvSpPr>
        <p:spPr>
          <a:xfrm>
            <a:off x="0" y="938471"/>
            <a:ext cx="12191999" cy="87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Form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D114B5-09B1-4BAD-BE85-DEA5B507D19B}"/>
              </a:ext>
            </a:extLst>
          </p:cNvPr>
          <p:cNvSpPr/>
          <p:nvPr/>
        </p:nvSpPr>
        <p:spPr>
          <a:xfrm>
            <a:off x="617220" y="1445576"/>
            <a:ext cx="861060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Point-of-view </a:t>
            </a:r>
            <a:r>
              <a:rPr lang="en-US" altLang="ja-JP" sz="2400" dirty="0" err="1"/>
              <a:t>applicatives</a:t>
            </a:r>
            <a:endParaRPr lang="en-US" altLang="ja-JP" sz="2400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dirty="0"/>
              <a:t>	(A) Consonant-base verb:	</a:t>
            </a:r>
            <a:r>
              <a:rPr lang="en-US" altLang="ja-JP" sz="2400" b="1" i="1" dirty="0"/>
              <a:t>-e</a:t>
            </a:r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  <a:r>
              <a:rPr lang="en-US" altLang="ja-JP" sz="2400" i="1" dirty="0"/>
              <a:t>	</a:t>
            </a:r>
            <a:r>
              <a:rPr lang="en-US" altLang="ja-JP" sz="2400" dirty="0"/>
              <a:t>(B) Vowel-base verb:	</a:t>
            </a:r>
            <a:r>
              <a:rPr lang="en-US" altLang="ja-JP" sz="2400" b="1" i="1" dirty="0"/>
              <a:t>-</a:t>
            </a:r>
            <a:r>
              <a:rPr lang="en-US" altLang="ja-JP" sz="2400" b="1" i="1" dirty="0" err="1"/>
              <a:t>ro</a:t>
            </a:r>
            <a:endParaRPr lang="en-US" altLang="ja-JP" sz="2400" b="1" i="1" dirty="0"/>
          </a:p>
          <a:p>
            <a:pPr>
              <a:lnSpc>
                <a:spcPct val="110000"/>
              </a:lnSpc>
              <a:tabLst>
                <a:tab pos="441325" algn="l"/>
                <a:tab pos="3230563" algn="l"/>
                <a:tab pos="4313238" algn="l"/>
              </a:tabLst>
            </a:pPr>
            <a:r>
              <a:rPr lang="en-US" altLang="ja-JP" sz="2400" b="1" i="1" dirty="0"/>
              <a:t>   </a:t>
            </a:r>
            <a:r>
              <a:rPr lang="en-US" altLang="ja-JP" sz="2400" b="1" dirty="0">
                <a:solidFill>
                  <a:srgbClr val="C00000"/>
                </a:solidFill>
              </a:rPr>
              <a:t>	</a:t>
            </a:r>
            <a:r>
              <a:rPr lang="en-US" altLang="ja-JP" sz="2400" dirty="0"/>
              <a:t>(C) Bare form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B5611C2-AE7F-4D16-8838-B58A816417AB}"/>
              </a:ext>
            </a:extLst>
          </p:cNvPr>
          <p:cNvSpPr/>
          <p:nvPr/>
        </p:nvSpPr>
        <p:spPr>
          <a:xfrm>
            <a:off x="723900" y="3822220"/>
            <a:ext cx="8610600" cy="48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230563" algn="l"/>
              </a:tabLst>
            </a:pPr>
            <a:r>
              <a:rPr lang="en-US" altLang="ja-JP" sz="2400" dirty="0"/>
              <a:t>- Variation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7A9222C-5A6A-4C14-BF25-30BC093CACE4}"/>
              </a:ext>
            </a:extLst>
          </p:cNvPr>
          <p:cNvSpPr txBox="1"/>
          <p:nvPr/>
        </p:nvSpPr>
        <p:spPr>
          <a:xfrm>
            <a:off x="7574280" y="3881233"/>
            <a:ext cx="12923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ative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C43D371-E1DE-4E99-83F3-5929038904CF}"/>
              </a:ext>
            </a:extLst>
          </p:cNvPr>
          <p:cNvSpPr txBox="1"/>
          <p:nvPr/>
        </p:nvSpPr>
        <p:spPr>
          <a:xfrm>
            <a:off x="10058399" y="3878213"/>
            <a:ext cx="1555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ENTREATY</a:t>
            </a:r>
          </a:p>
        </p:txBody>
      </p:sp>
      <p:pic>
        <p:nvPicPr>
          <p:cNvPr id="15" name="図 14" descr="文字が書かれている&#10;&#10;自動的に生成された説明">
            <a:extLst>
              <a:ext uri="{FF2B5EF4-FFF2-40B4-BE49-F238E27FC236}">
                <a16:creationId xmlns:a16="http://schemas.microsoft.com/office/drawing/2014/main" id="{DB4938FE-C153-4465-A164-29AD0639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25" y="3781505"/>
            <a:ext cx="3410196" cy="3084221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EA20B6A-B4FF-4BDC-842B-4D927B9D3280}"/>
              </a:ext>
            </a:extLst>
          </p:cNvPr>
          <p:cNvGrpSpPr/>
          <p:nvPr/>
        </p:nvGrpSpPr>
        <p:grpSpPr>
          <a:xfrm>
            <a:off x="6553200" y="1082040"/>
            <a:ext cx="5021580" cy="2026959"/>
            <a:chOff x="6553200" y="1082040"/>
            <a:chExt cx="5021580" cy="202695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52A9AC6-3FEE-49A5-BEA0-B4B28C7B422F}"/>
                </a:ext>
              </a:extLst>
            </p:cNvPr>
            <p:cNvSpPr/>
            <p:nvPr/>
          </p:nvSpPr>
          <p:spPr>
            <a:xfrm>
              <a:off x="6553200" y="1082040"/>
              <a:ext cx="5021580" cy="2026959"/>
            </a:xfrm>
            <a:custGeom>
              <a:avLst/>
              <a:gdLst>
                <a:gd name="connsiteX0" fmla="*/ 0 w 5021580"/>
                <a:gd name="connsiteY0" fmla="*/ 0 h 2026959"/>
                <a:gd name="connsiteX1" fmla="*/ 527266 w 5021580"/>
                <a:gd name="connsiteY1" fmla="*/ 0 h 2026959"/>
                <a:gd name="connsiteX2" fmla="*/ 1004316 w 5021580"/>
                <a:gd name="connsiteY2" fmla="*/ 0 h 2026959"/>
                <a:gd name="connsiteX3" fmla="*/ 1581798 w 5021580"/>
                <a:gd name="connsiteY3" fmla="*/ 0 h 2026959"/>
                <a:gd name="connsiteX4" fmla="*/ 2109064 w 5021580"/>
                <a:gd name="connsiteY4" fmla="*/ 0 h 2026959"/>
                <a:gd name="connsiteX5" fmla="*/ 2686545 w 5021580"/>
                <a:gd name="connsiteY5" fmla="*/ 0 h 2026959"/>
                <a:gd name="connsiteX6" fmla="*/ 3314243 w 5021580"/>
                <a:gd name="connsiteY6" fmla="*/ 0 h 2026959"/>
                <a:gd name="connsiteX7" fmla="*/ 3941940 w 5021580"/>
                <a:gd name="connsiteY7" fmla="*/ 0 h 2026959"/>
                <a:gd name="connsiteX8" fmla="*/ 4418990 w 5021580"/>
                <a:gd name="connsiteY8" fmla="*/ 0 h 2026959"/>
                <a:gd name="connsiteX9" fmla="*/ 5021580 w 5021580"/>
                <a:gd name="connsiteY9" fmla="*/ 0 h 2026959"/>
                <a:gd name="connsiteX10" fmla="*/ 5021580 w 5021580"/>
                <a:gd name="connsiteY10" fmla="*/ 655383 h 2026959"/>
                <a:gd name="connsiteX11" fmla="*/ 5021580 w 5021580"/>
                <a:gd name="connsiteY11" fmla="*/ 1310767 h 2026959"/>
                <a:gd name="connsiteX12" fmla="*/ 5021580 w 5021580"/>
                <a:gd name="connsiteY12" fmla="*/ 2026959 h 2026959"/>
                <a:gd name="connsiteX13" fmla="*/ 4444098 w 5021580"/>
                <a:gd name="connsiteY13" fmla="*/ 2026959 h 2026959"/>
                <a:gd name="connsiteX14" fmla="*/ 3967048 w 5021580"/>
                <a:gd name="connsiteY14" fmla="*/ 2026959 h 2026959"/>
                <a:gd name="connsiteX15" fmla="*/ 3289135 w 5021580"/>
                <a:gd name="connsiteY15" fmla="*/ 2026959 h 2026959"/>
                <a:gd name="connsiteX16" fmla="*/ 2761869 w 5021580"/>
                <a:gd name="connsiteY16" fmla="*/ 2026959 h 2026959"/>
                <a:gd name="connsiteX17" fmla="*/ 2083956 w 5021580"/>
                <a:gd name="connsiteY17" fmla="*/ 2026959 h 2026959"/>
                <a:gd name="connsiteX18" fmla="*/ 1456258 w 5021580"/>
                <a:gd name="connsiteY18" fmla="*/ 2026959 h 2026959"/>
                <a:gd name="connsiteX19" fmla="*/ 928992 w 5021580"/>
                <a:gd name="connsiteY19" fmla="*/ 2026959 h 2026959"/>
                <a:gd name="connsiteX20" fmla="*/ 0 w 5021580"/>
                <a:gd name="connsiteY20" fmla="*/ 2026959 h 2026959"/>
                <a:gd name="connsiteX21" fmla="*/ 0 w 5021580"/>
                <a:gd name="connsiteY21" fmla="*/ 1331036 h 2026959"/>
                <a:gd name="connsiteX22" fmla="*/ 0 w 5021580"/>
                <a:gd name="connsiteY22" fmla="*/ 716192 h 2026959"/>
                <a:gd name="connsiteX23" fmla="*/ 0 w 5021580"/>
                <a:gd name="connsiteY23" fmla="*/ 0 h 202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21580" h="2026959" fill="none" extrusionOk="0">
                  <a:moveTo>
                    <a:pt x="0" y="0"/>
                  </a:moveTo>
                  <a:cubicBezTo>
                    <a:pt x="133552" y="23694"/>
                    <a:pt x="331701" y="-4546"/>
                    <a:pt x="527266" y="0"/>
                  </a:cubicBezTo>
                  <a:cubicBezTo>
                    <a:pt x="722831" y="4546"/>
                    <a:pt x="810376" y="-7980"/>
                    <a:pt x="1004316" y="0"/>
                  </a:cubicBezTo>
                  <a:cubicBezTo>
                    <a:pt x="1198256" y="7980"/>
                    <a:pt x="1352977" y="-28687"/>
                    <a:pt x="1581798" y="0"/>
                  </a:cubicBezTo>
                  <a:cubicBezTo>
                    <a:pt x="1810619" y="28687"/>
                    <a:pt x="1974746" y="-8319"/>
                    <a:pt x="2109064" y="0"/>
                  </a:cubicBezTo>
                  <a:cubicBezTo>
                    <a:pt x="2243382" y="8319"/>
                    <a:pt x="2568808" y="-11729"/>
                    <a:pt x="2686545" y="0"/>
                  </a:cubicBezTo>
                  <a:cubicBezTo>
                    <a:pt x="2804282" y="11729"/>
                    <a:pt x="3003574" y="9611"/>
                    <a:pt x="3314243" y="0"/>
                  </a:cubicBezTo>
                  <a:cubicBezTo>
                    <a:pt x="3624912" y="-9611"/>
                    <a:pt x="3716582" y="1247"/>
                    <a:pt x="3941940" y="0"/>
                  </a:cubicBezTo>
                  <a:cubicBezTo>
                    <a:pt x="4167298" y="-1247"/>
                    <a:pt x="4263733" y="12215"/>
                    <a:pt x="4418990" y="0"/>
                  </a:cubicBezTo>
                  <a:cubicBezTo>
                    <a:pt x="4574247" y="-12215"/>
                    <a:pt x="4890373" y="17410"/>
                    <a:pt x="5021580" y="0"/>
                  </a:cubicBezTo>
                  <a:cubicBezTo>
                    <a:pt x="5037495" y="292867"/>
                    <a:pt x="5048693" y="372453"/>
                    <a:pt x="5021580" y="655383"/>
                  </a:cubicBezTo>
                  <a:cubicBezTo>
                    <a:pt x="4994467" y="938313"/>
                    <a:pt x="5038146" y="1064165"/>
                    <a:pt x="5021580" y="1310767"/>
                  </a:cubicBezTo>
                  <a:cubicBezTo>
                    <a:pt x="5005014" y="1557369"/>
                    <a:pt x="5016735" y="1762045"/>
                    <a:pt x="5021580" y="2026959"/>
                  </a:cubicBezTo>
                  <a:cubicBezTo>
                    <a:pt x="4747432" y="2001096"/>
                    <a:pt x="4632295" y="2028966"/>
                    <a:pt x="4444098" y="2026959"/>
                  </a:cubicBezTo>
                  <a:cubicBezTo>
                    <a:pt x="4255901" y="2024952"/>
                    <a:pt x="4090725" y="2030669"/>
                    <a:pt x="3967048" y="2026959"/>
                  </a:cubicBezTo>
                  <a:cubicBezTo>
                    <a:pt x="3843371" y="2023250"/>
                    <a:pt x="3507222" y="2005084"/>
                    <a:pt x="3289135" y="2026959"/>
                  </a:cubicBezTo>
                  <a:cubicBezTo>
                    <a:pt x="3071048" y="2048834"/>
                    <a:pt x="2912200" y="2026040"/>
                    <a:pt x="2761869" y="2026959"/>
                  </a:cubicBezTo>
                  <a:cubicBezTo>
                    <a:pt x="2611538" y="2027878"/>
                    <a:pt x="2363173" y="2003279"/>
                    <a:pt x="2083956" y="2026959"/>
                  </a:cubicBezTo>
                  <a:cubicBezTo>
                    <a:pt x="1804739" y="2050639"/>
                    <a:pt x="1665706" y="2044720"/>
                    <a:pt x="1456258" y="2026959"/>
                  </a:cubicBezTo>
                  <a:cubicBezTo>
                    <a:pt x="1246810" y="2009198"/>
                    <a:pt x="1079551" y="2051538"/>
                    <a:pt x="928992" y="2026959"/>
                  </a:cubicBezTo>
                  <a:cubicBezTo>
                    <a:pt x="778433" y="2002380"/>
                    <a:pt x="310663" y="2008847"/>
                    <a:pt x="0" y="2026959"/>
                  </a:cubicBezTo>
                  <a:cubicBezTo>
                    <a:pt x="22481" y="1801011"/>
                    <a:pt x="20769" y="1568015"/>
                    <a:pt x="0" y="1331036"/>
                  </a:cubicBezTo>
                  <a:cubicBezTo>
                    <a:pt x="-20769" y="1094057"/>
                    <a:pt x="17027" y="924578"/>
                    <a:pt x="0" y="716192"/>
                  </a:cubicBezTo>
                  <a:cubicBezTo>
                    <a:pt x="-17027" y="507806"/>
                    <a:pt x="13323" y="192765"/>
                    <a:pt x="0" y="0"/>
                  </a:cubicBezTo>
                  <a:close/>
                </a:path>
                <a:path w="5021580" h="2026959" stroke="0" extrusionOk="0">
                  <a:moveTo>
                    <a:pt x="0" y="0"/>
                  </a:moveTo>
                  <a:cubicBezTo>
                    <a:pt x="211730" y="9065"/>
                    <a:pt x="362311" y="-32184"/>
                    <a:pt x="677913" y="0"/>
                  </a:cubicBezTo>
                  <a:cubicBezTo>
                    <a:pt x="993515" y="32184"/>
                    <a:pt x="1026537" y="3893"/>
                    <a:pt x="1154963" y="0"/>
                  </a:cubicBezTo>
                  <a:cubicBezTo>
                    <a:pt x="1283389" y="-3893"/>
                    <a:pt x="1690580" y="13042"/>
                    <a:pt x="1883093" y="0"/>
                  </a:cubicBezTo>
                  <a:cubicBezTo>
                    <a:pt x="2075606" y="-13042"/>
                    <a:pt x="2330694" y="-14499"/>
                    <a:pt x="2561006" y="0"/>
                  </a:cubicBezTo>
                  <a:cubicBezTo>
                    <a:pt x="2791318" y="14499"/>
                    <a:pt x="2946374" y="14664"/>
                    <a:pt x="3289135" y="0"/>
                  </a:cubicBezTo>
                  <a:cubicBezTo>
                    <a:pt x="3631896" y="-14664"/>
                    <a:pt x="3776640" y="28639"/>
                    <a:pt x="3967048" y="0"/>
                  </a:cubicBezTo>
                  <a:cubicBezTo>
                    <a:pt x="4157456" y="-28639"/>
                    <a:pt x="4793188" y="-30726"/>
                    <a:pt x="5021580" y="0"/>
                  </a:cubicBezTo>
                  <a:cubicBezTo>
                    <a:pt x="5019087" y="176120"/>
                    <a:pt x="5047705" y="399909"/>
                    <a:pt x="5021580" y="635114"/>
                  </a:cubicBezTo>
                  <a:cubicBezTo>
                    <a:pt x="4995455" y="870319"/>
                    <a:pt x="5041347" y="1030915"/>
                    <a:pt x="5021580" y="1290497"/>
                  </a:cubicBezTo>
                  <a:cubicBezTo>
                    <a:pt x="5001813" y="1550079"/>
                    <a:pt x="5048780" y="1811002"/>
                    <a:pt x="5021580" y="2026959"/>
                  </a:cubicBezTo>
                  <a:cubicBezTo>
                    <a:pt x="4879979" y="2007202"/>
                    <a:pt x="4707312" y="2035938"/>
                    <a:pt x="4494314" y="2026959"/>
                  </a:cubicBezTo>
                  <a:cubicBezTo>
                    <a:pt x="4281316" y="2017980"/>
                    <a:pt x="4170180" y="2038851"/>
                    <a:pt x="3916832" y="2026959"/>
                  </a:cubicBezTo>
                  <a:cubicBezTo>
                    <a:pt x="3663484" y="2015067"/>
                    <a:pt x="3465321" y="2048214"/>
                    <a:pt x="3188703" y="2026959"/>
                  </a:cubicBezTo>
                  <a:cubicBezTo>
                    <a:pt x="2912085" y="2005704"/>
                    <a:pt x="2820987" y="2031295"/>
                    <a:pt x="2711653" y="2026959"/>
                  </a:cubicBezTo>
                  <a:cubicBezTo>
                    <a:pt x="2602319" y="2022624"/>
                    <a:pt x="2258382" y="2012825"/>
                    <a:pt x="2083956" y="2026959"/>
                  </a:cubicBezTo>
                  <a:cubicBezTo>
                    <a:pt x="1909530" y="2041093"/>
                    <a:pt x="1587696" y="2030836"/>
                    <a:pt x="1456258" y="2026959"/>
                  </a:cubicBezTo>
                  <a:cubicBezTo>
                    <a:pt x="1324820" y="2023082"/>
                    <a:pt x="955568" y="2020297"/>
                    <a:pt x="778345" y="2026959"/>
                  </a:cubicBezTo>
                  <a:cubicBezTo>
                    <a:pt x="601122" y="2033621"/>
                    <a:pt x="343593" y="2036480"/>
                    <a:pt x="0" y="2026959"/>
                  </a:cubicBezTo>
                  <a:cubicBezTo>
                    <a:pt x="8207" y="1739130"/>
                    <a:pt x="-15920" y="1602393"/>
                    <a:pt x="0" y="1391845"/>
                  </a:cubicBezTo>
                  <a:cubicBezTo>
                    <a:pt x="15920" y="1181297"/>
                    <a:pt x="2575" y="858366"/>
                    <a:pt x="0" y="675653"/>
                  </a:cubicBezTo>
                  <a:cubicBezTo>
                    <a:pt x="-2575" y="492940"/>
                    <a:pt x="28888" y="1381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3187499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just"/>
              <a:endParaRPr lang="en-US" altLang="ja-JP" dirty="0">
                <a:solidFill>
                  <a:schemeClr val="tx1"/>
                </a:solidFill>
              </a:endParaRPr>
            </a:p>
            <a:p>
              <a:pPr algn="just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AB8FA169-9C70-46E3-8B8D-C0AB42919C28}"/>
                </a:ext>
              </a:extLst>
            </p:cNvPr>
            <p:cNvGrpSpPr/>
            <p:nvPr/>
          </p:nvGrpSpPr>
          <p:grpSpPr>
            <a:xfrm>
              <a:off x="6659880" y="1132886"/>
              <a:ext cx="914400" cy="870019"/>
              <a:chOff x="8459527" y="999025"/>
              <a:chExt cx="914400" cy="870019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A52A9E77-34C3-41C8-B039-9EA42E2F5DDA}"/>
                  </a:ext>
                </a:extLst>
              </p:cNvPr>
              <p:cNvSpPr/>
              <p:nvPr/>
            </p:nvSpPr>
            <p:spPr>
              <a:xfrm flipV="1">
                <a:off x="8459527" y="999025"/>
                <a:ext cx="914400" cy="870019"/>
              </a:xfrm>
              <a:custGeom>
                <a:avLst/>
                <a:gdLst>
                  <a:gd name="connsiteX0" fmla="*/ 0 w 914400"/>
                  <a:gd name="connsiteY0" fmla="*/ 435010 h 870019"/>
                  <a:gd name="connsiteX1" fmla="*/ 457200 w 914400"/>
                  <a:gd name="connsiteY1" fmla="*/ 0 h 870019"/>
                  <a:gd name="connsiteX2" fmla="*/ 914400 w 914400"/>
                  <a:gd name="connsiteY2" fmla="*/ 435010 h 870019"/>
                  <a:gd name="connsiteX3" fmla="*/ 457200 w 914400"/>
                  <a:gd name="connsiteY3" fmla="*/ 870020 h 870019"/>
                  <a:gd name="connsiteX4" fmla="*/ 0 w 914400"/>
                  <a:gd name="connsiteY4" fmla="*/ 435010 h 87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70019" fill="none" extrusionOk="0">
                    <a:moveTo>
                      <a:pt x="0" y="435010"/>
                    </a:moveTo>
                    <a:cubicBezTo>
                      <a:pt x="30084" y="169460"/>
                      <a:pt x="147247" y="11342"/>
                      <a:pt x="457200" y="0"/>
                    </a:cubicBezTo>
                    <a:cubicBezTo>
                      <a:pt x="769978" y="23632"/>
                      <a:pt x="927003" y="164368"/>
                      <a:pt x="914400" y="435010"/>
                    </a:cubicBezTo>
                    <a:cubicBezTo>
                      <a:pt x="885158" y="712748"/>
                      <a:pt x="703378" y="877972"/>
                      <a:pt x="457200" y="870020"/>
                    </a:cubicBezTo>
                    <a:cubicBezTo>
                      <a:pt x="175418" y="917360"/>
                      <a:pt x="2226" y="731377"/>
                      <a:pt x="0" y="435010"/>
                    </a:cubicBezTo>
                    <a:close/>
                  </a:path>
                  <a:path w="914400" h="870019" stroke="0" extrusionOk="0">
                    <a:moveTo>
                      <a:pt x="0" y="435010"/>
                    </a:moveTo>
                    <a:cubicBezTo>
                      <a:pt x="37258" y="204104"/>
                      <a:pt x="184765" y="-21993"/>
                      <a:pt x="457200" y="0"/>
                    </a:cubicBezTo>
                    <a:cubicBezTo>
                      <a:pt x="725169" y="33009"/>
                      <a:pt x="938824" y="167117"/>
                      <a:pt x="914400" y="435010"/>
                    </a:cubicBezTo>
                    <a:cubicBezTo>
                      <a:pt x="951281" y="632776"/>
                      <a:pt x="749232" y="831843"/>
                      <a:pt x="457200" y="870020"/>
                    </a:cubicBezTo>
                    <a:cubicBezTo>
                      <a:pt x="209634" y="884938"/>
                      <a:pt x="-13225" y="679667"/>
                      <a:pt x="0" y="4350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2"/>
                </a:solidFill>
                <a:extLst>
                  <a:ext uri="{C807C97D-BFC1-408E-A445-0C87EB9F89A2}">
                    <ask:lineSketchStyleProps xmlns:ask="http://schemas.microsoft.com/office/drawing/2018/sketchyshapes" sd="167372812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" name="図 19" descr="風船 が含まれている画像&#10;&#10;自動的に生成された説明">
                <a:extLst>
                  <a:ext uri="{FF2B5EF4-FFF2-40B4-BE49-F238E27FC236}">
                    <a16:creationId xmlns:a16="http://schemas.microsoft.com/office/drawing/2014/main" id="{C86FA61B-7F84-451B-8F30-9B24CFA0C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5359" y="1130648"/>
                <a:ext cx="649027" cy="649027"/>
              </a:xfrm>
              <a:prstGeom prst="rect">
                <a:avLst/>
              </a:prstGeom>
            </p:spPr>
          </p:pic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DC0D813-CE35-4FBA-8ABA-C9AE75757682}"/>
                </a:ext>
              </a:extLst>
            </p:cNvPr>
            <p:cNvSpPr/>
            <p:nvPr/>
          </p:nvSpPr>
          <p:spPr>
            <a:xfrm>
              <a:off x="7597300" y="1160307"/>
              <a:ext cx="2970685" cy="775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ja-JP" sz="2000" dirty="0"/>
                <a:t>Null Hypothesis I: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ja-JP" dirty="0"/>
                <a:t>One might suspect that …</a:t>
              </a:r>
              <a:endParaRPr lang="ja-JP" altLang="en-US" dirty="0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F2B19F4-6F11-4C0F-A972-53115D57200F}"/>
                </a:ext>
              </a:extLst>
            </p:cNvPr>
            <p:cNvGrpSpPr/>
            <p:nvPr/>
          </p:nvGrpSpPr>
          <p:grpSpPr>
            <a:xfrm>
              <a:off x="7619321" y="1958529"/>
              <a:ext cx="268176" cy="926398"/>
              <a:chOff x="1295400" y="5323615"/>
              <a:chExt cx="502920" cy="1267754"/>
            </a:xfrm>
          </p:grpSpPr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957C47B5-C75C-4720-9062-31EFB6A84F4F}"/>
                  </a:ext>
                </a:extLst>
              </p:cNvPr>
              <p:cNvCxnSpPr/>
              <p:nvPr/>
            </p:nvCxnSpPr>
            <p:spPr>
              <a:xfrm flipH="1">
                <a:off x="1295400" y="5323615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B702C5D1-481A-4A14-B13C-0139394298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95400" y="5957492"/>
                <a:ext cx="502920" cy="63387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7530777-4120-4392-A1FD-E35EC9194904}"/>
                </a:ext>
              </a:extLst>
            </p:cNvPr>
            <p:cNvSpPr/>
            <p:nvPr/>
          </p:nvSpPr>
          <p:spPr>
            <a:xfrm>
              <a:off x="7897951" y="1830327"/>
              <a:ext cx="2148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Imperative suffix:</a:t>
              </a:r>
              <a:endParaRPr lang="ja-JP" altLang="en-US" b="1" dirty="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A89C2AF7-7989-4CF8-AE4D-EFF3272A9C8B}"/>
                </a:ext>
              </a:extLst>
            </p:cNvPr>
            <p:cNvSpPr/>
            <p:nvPr/>
          </p:nvSpPr>
          <p:spPr>
            <a:xfrm>
              <a:off x="7983910" y="2652552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Bare form:</a:t>
              </a:r>
              <a:endParaRPr lang="ja-JP" altLang="en-US" b="1" dirty="0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D8B84B9B-4385-426F-BDB6-37D35A4AD38A}"/>
                </a:ext>
              </a:extLst>
            </p:cNvPr>
            <p:cNvSpPr/>
            <p:nvPr/>
          </p:nvSpPr>
          <p:spPr>
            <a:xfrm flipV="1">
              <a:off x="7710112" y="1544285"/>
              <a:ext cx="3857048" cy="45719"/>
            </a:xfrm>
            <a:custGeom>
              <a:avLst/>
              <a:gdLst>
                <a:gd name="connsiteX0" fmla="*/ 0 w 4389120"/>
                <a:gd name="connsiteY0" fmla="*/ 32520 h 93480"/>
                <a:gd name="connsiteX1" fmla="*/ 533400 w 4389120"/>
                <a:gd name="connsiteY1" fmla="*/ 47760 h 93480"/>
                <a:gd name="connsiteX2" fmla="*/ 716280 w 4389120"/>
                <a:gd name="connsiteY2" fmla="*/ 63000 h 93480"/>
                <a:gd name="connsiteX3" fmla="*/ 777240 w 4389120"/>
                <a:gd name="connsiteY3" fmla="*/ 78240 h 93480"/>
                <a:gd name="connsiteX4" fmla="*/ 960120 w 4389120"/>
                <a:gd name="connsiteY4" fmla="*/ 93480 h 93480"/>
                <a:gd name="connsiteX5" fmla="*/ 1524000 w 4389120"/>
                <a:gd name="connsiteY5" fmla="*/ 78240 h 93480"/>
                <a:gd name="connsiteX6" fmla="*/ 1615440 w 4389120"/>
                <a:gd name="connsiteY6" fmla="*/ 63000 h 93480"/>
                <a:gd name="connsiteX7" fmla="*/ 2438400 w 4389120"/>
                <a:gd name="connsiteY7" fmla="*/ 47760 h 93480"/>
                <a:gd name="connsiteX8" fmla="*/ 2727960 w 4389120"/>
                <a:gd name="connsiteY8" fmla="*/ 32520 h 93480"/>
                <a:gd name="connsiteX9" fmla="*/ 3124200 w 4389120"/>
                <a:gd name="connsiteY9" fmla="*/ 17280 h 93480"/>
                <a:gd name="connsiteX10" fmla="*/ 3246120 w 4389120"/>
                <a:gd name="connsiteY10" fmla="*/ 2040 h 93480"/>
                <a:gd name="connsiteX11" fmla="*/ 4389120 w 4389120"/>
                <a:gd name="connsiteY11" fmla="*/ 2040 h 9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120" h="93480">
                  <a:moveTo>
                    <a:pt x="0" y="32520"/>
                  </a:moveTo>
                  <a:lnTo>
                    <a:pt x="533400" y="47760"/>
                  </a:lnTo>
                  <a:cubicBezTo>
                    <a:pt x="594516" y="50361"/>
                    <a:pt x="655581" y="55413"/>
                    <a:pt x="716280" y="63000"/>
                  </a:cubicBezTo>
                  <a:cubicBezTo>
                    <a:pt x="737064" y="65598"/>
                    <a:pt x="756456" y="75642"/>
                    <a:pt x="777240" y="78240"/>
                  </a:cubicBezTo>
                  <a:cubicBezTo>
                    <a:pt x="837939" y="85827"/>
                    <a:pt x="899160" y="88400"/>
                    <a:pt x="960120" y="93480"/>
                  </a:cubicBezTo>
                  <a:lnTo>
                    <a:pt x="1524000" y="78240"/>
                  </a:lnTo>
                  <a:cubicBezTo>
                    <a:pt x="1554867" y="76804"/>
                    <a:pt x="1584557" y="64029"/>
                    <a:pt x="1615440" y="63000"/>
                  </a:cubicBezTo>
                  <a:cubicBezTo>
                    <a:pt x="1889655" y="53860"/>
                    <a:pt x="2164080" y="52840"/>
                    <a:pt x="2438400" y="47760"/>
                  </a:cubicBezTo>
                  <a:lnTo>
                    <a:pt x="2727960" y="32520"/>
                  </a:lnTo>
                  <a:cubicBezTo>
                    <a:pt x="2860007" y="26651"/>
                    <a:pt x="2992250" y="25042"/>
                    <a:pt x="3124200" y="17280"/>
                  </a:cubicBezTo>
                  <a:cubicBezTo>
                    <a:pt x="3165086" y="14875"/>
                    <a:pt x="3205167" y="2533"/>
                    <a:pt x="3246120" y="2040"/>
                  </a:cubicBezTo>
                  <a:cubicBezTo>
                    <a:pt x="3627092" y="-2550"/>
                    <a:pt x="4008120" y="2040"/>
                    <a:pt x="4389120" y="2040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158F941-DBA9-4FEE-8189-9CE2DB14011B}"/>
                </a:ext>
              </a:extLst>
            </p:cNvPr>
            <p:cNvSpPr/>
            <p:nvPr/>
          </p:nvSpPr>
          <p:spPr>
            <a:xfrm>
              <a:off x="10281732" y="1830327"/>
              <a:ext cx="9284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ja-JP" b="1" dirty="0"/>
                <a:t>Strong</a:t>
              </a:r>
            </a:p>
            <a:p>
              <a:pPr algn="just"/>
              <a:endParaRPr lang="en-US" altLang="ja-JP" b="1" dirty="0"/>
            </a:p>
            <a:p>
              <a:pPr algn="just"/>
              <a:endParaRPr lang="en-US" altLang="ja-JP" b="1" dirty="0"/>
            </a:p>
            <a:p>
              <a:pPr algn="just"/>
              <a:r>
                <a:rPr lang="en-US" altLang="ja-JP" b="1" dirty="0"/>
                <a:t>Weak</a:t>
              </a:r>
              <a:endParaRPr lang="ja-JP" altLang="en-US" b="1" dirty="0"/>
            </a:p>
          </p:txBody>
        </p: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FF6EBEC0-EF6D-40B5-9360-BE6CBF9CE9AD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01499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83AE0914-FE01-4807-B9E7-BF5A8B3BF724}"/>
                </a:ext>
              </a:extLst>
            </p:cNvPr>
            <p:cNvCxnSpPr>
              <a:cxnSpLocks/>
            </p:cNvCxnSpPr>
            <p:nvPr/>
          </p:nvCxnSpPr>
          <p:spPr>
            <a:xfrm>
              <a:off x="9994389" y="2837953"/>
              <a:ext cx="28734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F663C1B-20DE-4945-A482-B5A1176AB1F4}"/>
              </a:ext>
            </a:extLst>
          </p:cNvPr>
          <p:cNvGrpSpPr/>
          <p:nvPr/>
        </p:nvGrpSpPr>
        <p:grpSpPr>
          <a:xfrm>
            <a:off x="8866621" y="4911368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6" name="インク 45">
                  <a:extLst>
                    <a:ext uri="{FF2B5EF4-FFF2-40B4-BE49-F238E27FC236}">
                      <a16:creationId xmlns:a16="http://schemas.microsoft.com/office/drawing/2014/main" id="{E4B0C010-1996-436A-8D35-09487C3ACA84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46" name="インク 45">
                  <a:extLst>
                    <a:ext uri="{FF2B5EF4-FFF2-40B4-BE49-F238E27FC236}">
                      <a16:creationId xmlns:a16="http://schemas.microsoft.com/office/drawing/2014/main" id="{E4B0C010-1996-436A-8D35-09487C3ACA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47" name="インク 46">
                  <a:extLst>
                    <a:ext uri="{FF2B5EF4-FFF2-40B4-BE49-F238E27FC236}">
                      <a16:creationId xmlns:a16="http://schemas.microsoft.com/office/drawing/2014/main" id="{890E3F86-87C0-4E38-9834-38DDD0044F12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47" name="インク 46">
                  <a:extLst>
                    <a:ext uri="{FF2B5EF4-FFF2-40B4-BE49-F238E27FC236}">
                      <a16:creationId xmlns:a16="http://schemas.microsoft.com/office/drawing/2014/main" id="{890E3F86-87C0-4E38-9834-38DDD0044F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EE6B82C-60E6-493D-AD0B-DBC033E4CB7D}"/>
              </a:ext>
            </a:extLst>
          </p:cNvPr>
          <p:cNvGrpSpPr/>
          <p:nvPr/>
        </p:nvGrpSpPr>
        <p:grpSpPr>
          <a:xfrm rot="2034371" flipV="1">
            <a:off x="8866620" y="4425501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49" name="インク 48">
                  <a:extLst>
                    <a:ext uri="{FF2B5EF4-FFF2-40B4-BE49-F238E27FC236}">
                      <a16:creationId xmlns:a16="http://schemas.microsoft.com/office/drawing/2014/main" id="{93CA8ED2-9440-4850-AD96-0308F1E70E53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49" name="インク 48">
                  <a:extLst>
                    <a:ext uri="{FF2B5EF4-FFF2-40B4-BE49-F238E27FC236}">
                      <a16:creationId xmlns:a16="http://schemas.microsoft.com/office/drawing/2014/main" id="{93CA8ED2-9440-4850-AD96-0308F1E70E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50" name="インク 49">
                  <a:extLst>
                    <a:ext uri="{FF2B5EF4-FFF2-40B4-BE49-F238E27FC236}">
                      <a16:creationId xmlns:a16="http://schemas.microsoft.com/office/drawing/2014/main" id="{EB5696C0-DC09-45B5-934E-C2EF6731154E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0" name="インク 49">
                  <a:extLst>
                    <a:ext uri="{FF2B5EF4-FFF2-40B4-BE49-F238E27FC236}">
                      <a16:creationId xmlns:a16="http://schemas.microsoft.com/office/drawing/2014/main" id="{EB5696C0-DC09-45B5-934E-C2EF673115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425C0F31-070E-4B7F-B882-AC938A68CBD0}"/>
              </a:ext>
            </a:extLst>
          </p:cNvPr>
          <p:cNvGrpSpPr/>
          <p:nvPr/>
        </p:nvGrpSpPr>
        <p:grpSpPr>
          <a:xfrm rot="3572899" flipV="1">
            <a:off x="8562457" y="4873192"/>
            <a:ext cx="1853442" cy="180457"/>
            <a:chOff x="6411999" y="1856138"/>
            <a:chExt cx="370688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52" name="インク 51">
                  <a:extLst>
                    <a:ext uri="{FF2B5EF4-FFF2-40B4-BE49-F238E27FC236}">
                      <a16:creationId xmlns:a16="http://schemas.microsoft.com/office/drawing/2014/main" id="{1AC8E766-3C9F-4810-A864-7E1D958B8BCD}"/>
                    </a:ext>
                  </a:extLst>
                </p14:cNvPr>
                <p14:cNvContentPartPr/>
                <p14:nvPr/>
              </p14:nvContentPartPr>
              <p14:xfrm flipV="1">
                <a:off x="6411999" y="1931923"/>
                <a:ext cx="3671997" cy="89109"/>
              </p14:xfrm>
            </p:contentPart>
          </mc:Choice>
          <mc:Fallback xmlns="">
            <p:pic>
              <p:nvPicPr>
                <p:cNvPr id="52" name="インク 51">
                  <a:extLst>
                    <a:ext uri="{FF2B5EF4-FFF2-40B4-BE49-F238E27FC236}">
                      <a16:creationId xmlns:a16="http://schemas.microsoft.com/office/drawing/2014/main" id="{1AC8E766-3C9F-4810-A864-7E1D958B8B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55119" y="1876493"/>
                  <a:ext cx="3785757" cy="199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53" name="インク 52">
                  <a:extLst>
                    <a:ext uri="{FF2B5EF4-FFF2-40B4-BE49-F238E27FC236}">
                      <a16:creationId xmlns:a16="http://schemas.microsoft.com/office/drawing/2014/main" id="{6F7134E9-9657-4ABD-92C9-9053337DBCF5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3" name="インク 52">
                  <a:extLst>
                    <a:ext uri="{FF2B5EF4-FFF2-40B4-BE49-F238E27FC236}">
                      <a16:creationId xmlns:a16="http://schemas.microsoft.com/office/drawing/2014/main" id="{6F7134E9-9657-4ABD-92C9-9053337DBC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BDB74EA3-F62E-45D3-8B38-ACF88A72FD73}"/>
              </a:ext>
            </a:extLst>
          </p:cNvPr>
          <p:cNvGrpSpPr/>
          <p:nvPr/>
        </p:nvGrpSpPr>
        <p:grpSpPr>
          <a:xfrm>
            <a:off x="8866621" y="5876718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55" name="インク 54">
                  <a:extLst>
                    <a:ext uri="{FF2B5EF4-FFF2-40B4-BE49-F238E27FC236}">
                      <a16:creationId xmlns:a16="http://schemas.microsoft.com/office/drawing/2014/main" id="{3196CB41-C69E-4C73-B0F8-86F5896234D6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5" name="インク 54">
                  <a:extLst>
                    <a:ext uri="{FF2B5EF4-FFF2-40B4-BE49-F238E27FC236}">
                      <a16:creationId xmlns:a16="http://schemas.microsoft.com/office/drawing/2014/main" id="{3196CB41-C69E-4C73-B0F8-86F5896234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CCC1BCF7-7867-4B51-9B40-C62A2C68411D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CCC1BCF7-7867-4B51-9B40-C62A2C6841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3358015-A2CC-42BD-8C91-E782CE9F8F02}"/>
              </a:ext>
            </a:extLst>
          </p:cNvPr>
          <p:cNvGrpSpPr/>
          <p:nvPr/>
        </p:nvGrpSpPr>
        <p:grpSpPr>
          <a:xfrm rot="19565629">
            <a:off x="8909463" y="5404122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58" name="インク 57">
                  <a:extLst>
                    <a:ext uri="{FF2B5EF4-FFF2-40B4-BE49-F238E27FC236}">
                      <a16:creationId xmlns:a16="http://schemas.microsoft.com/office/drawing/2014/main" id="{CB85B689-C623-4B17-A647-E5D4CB73071F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58" name="インク 57">
                  <a:extLst>
                    <a:ext uri="{FF2B5EF4-FFF2-40B4-BE49-F238E27FC236}">
                      <a16:creationId xmlns:a16="http://schemas.microsoft.com/office/drawing/2014/main" id="{CB85B689-C623-4B17-A647-E5D4CB7307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3A9666EA-901A-4D7C-AFC5-38A7BAD9E1C5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3A9666EA-901A-4D7C-AFC5-38A7BAD9E1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F4C7A3E2-E88E-4534-9D4B-B908FC0C9B1D}"/>
              </a:ext>
            </a:extLst>
          </p:cNvPr>
          <p:cNvGrpSpPr/>
          <p:nvPr/>
        </p:nvGrpSpPr>
        <p:grpSpPr>
          <a:xfrm rot="2034371" flipV="1">
            <a:off x="8774334" y="5425144"/>
            <a:ext cx="1135261" cy="180457"/>
            <a:chOff x="7893840" y="1856138"/>
            <a:chExt cx="2270520" cy="351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61" name="インク 60">
                  <a:extLst>
                    <a:ext uri="{FF2B5EF4-FFF2-40B4-BE49-F238E27FC236}">
                      <a16:creationId xmlns:a16="http://schemas.microsoft.com/office/drawing/2014/main" id="{EE5759A8-9503-4963-82F0-EC96358B42A3}"/>
                    </a:ext>
                  </a:extLst>
                </p14:cNvPr>
                <p14:cNvContentPartPr/>
                <p14:nvPr/>
              </p14:nvContentPartPr>
              <p14:xfrm>
                <a:off x="7893840" y="2025720"/>
                <a:ext cx="2270520" cy="46440"/>
              </p14:xfrm>
            </p:contentPart>
          </mc:Choice>
          <mc:Fallback xmlns="">
            <p:pic>
              <p:nvPicPr>
                <p:cNvPr id="61" name="インク 60">
                  <a:extLst>
                    <a:ext uri="{FF2B5EF4-FFF2-40B4-BE49-F238E27FC236}">
                      <a16:creationId xmlns:a16="http://schemas.microsoft.com/office/drawing/2014/main" id="{EE5759A8-9503-4963-82F0-EC96358B42A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36969" y="1970962"/>
                  <a:ext cx="2384262" cy="155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62" name="インク 61">
                  <a:extLst>
                    <a:ext uri="{FF2B5EF4-FFF2-40B4-BE49-F238E27FC236}">
                      <a16:creationId xmlns:a16="http://schemas.microsoft.com/office/drawing/2014/main" id="{CD7E21D3-DF08-4FDD-BA65-2BBA2E97F88B}"/>
                    </a:ext>
                  </a:extLst>
                </p14:cNvPr>
                <p14:cNvContentPartPr/>
                <p14:nvPr/>
              </p14:nvContentPartPr>
              <p14:xfrm>
                <a:off x="9708479" y="1856138"/>
                <a:ext cx="410400" cy="351720"/>
              </p14:xfrm>
            </p:contentPart>
          </mc:Choice>
          <mc:Fallback xmlns="">
            <p:pic>
              <p:nvPicPr>
                <p:cNvPr id="62" name="インク 61">
                  <a:extLst>
                    <a:ext uri="{FF2B5EF4-FFF2-40B4-BE49-F238E27FC236}">
                      <a16:creationId xmlns:a16="http://schemas.microsoft.com/office/drawing/2014/main" id="{CD7E21D3-DF08-4FDD-BA65-2BBA2E97F8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51699" y="1800788"/>
                  <a:ext cx="523242" cy="461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EA030E3-6389-40C5-A58E-A8B4393F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E2ED-A261-4837-A3C1-E930B1801E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10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2344</Words>
  <Application>Microsoft Office PowerPoint</Application>
  <PresentationFormat>ワイド画面</PresentationFormat>
  <Paragraphs>528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40" baseType="lpstr">
      <vt:lpstr>NimbusRomNo9L-Regu</vt:lpstr>
      <vt:lpstr>游ゴシック</vt:lpstr>
      <vt:lpstr>游ゴシック Light</vt:lpstr>
      <vt:lpstr>Arial</vt:lpstr>
      <vt:lpstr>Avenir Next LT Pro</vt:lpstr>
      <vt:lpstr>Bradley Hand ITC</vt:lpstr>
      <vt:lpstr>Cambria Math</vt:lpstr>
      <vt:lpstr>Cavolini</vt:lpstr>
      <vt:lpstr>MV Boli</vt:lpstr>
      <vt:lpstr>Times New Roman</vt:lpstr>
      <vt:lpstr>Office テーマ</vt:lpstr>
      <vt:lpstr>An OT-driven Dynamic Pragmatics:        high-applicatives,                   subject-honorific markers                        and                            imperatives                               in Japanese</vt:lpstr>
      <vt:lpstr>1 Introduction</vt:lpstr>
      <vt:lpstr>1 Introduction</vt:lpstr>
      <vt:lpstr>1 Introduction</vt:lpstr>
      <vt:lpstr>1 Introduction</vt:lpstr>
      <vt:lpstr>2 Data</vt:lpstr>
      <vt:lpstr>2.1 Imperative suffix</vt:lpstr>
      <vt:lpstr>2.2 Applicatives</vt:lpstr>
      <vt:lpstr>2.2 Applicatives</vt:lpstr>
      <vt:lpstr>2.2 Applicatives</vt:lpstr>
      <vt:lpstr>2.3 Subject-honorifics</vt:lpstr>
      <vt:lpstr>2.3 Subject-honorifics</vt:lpstr>
      <vt:lpstr>2.4 Subject-honorific applicatives</vt:lpstr>
      <vt:lpstr>2.4 Puzzles: interim summary</vt:lpstr>
      <vt:lpstr>3 Proposal</vt:lpstr>
      <vt:lpstr>3 Proposal</vt:lpstr>
      <vt:lpstr>3.1 Backgrounds</vt:lpstr>
      <vt:lpstr>3.2 An OT-driven dynamic pragmatics</vt:lpstr>
      <vt:lpstr>3.2 An OT-driven dynamic pragmatics</vt:lpstr>
      <vt:lpstr>3.2 An OT-driven dynamic pragmatics</vt:lpstr>
      <vt:lpstr>3.2 An OT-driven dynamic pragmatics</vt:lpstr>
      <vt:lpstr>3.2 An OT-driven dynamic pragmatics</vt:lpstr>
      <vt:lpstr>3.2 An OT-driven dynamic pragmatics</vt:lpstr>
      <vt:lpstr>3.2 An OT-driven dynamic pragmatics</vt:lpstr>
      <vt:lpstr>3.2 An OT-driven dynamic pragmatics</vt:lpstr>
      <vt:lpstr>4 Conclusion</vt:lpstr>
      <vt:lpstr>4 Conclusion and implications</vt:lpstr>
      <vt:lpstr>4 Conclusion and implications</vt:lpstr>
      <vt:lpstr>Thank you very much       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OT-driven Dynamic Pragmatics: high-applicatives, subject-honorific markers and imperatives in Japanese</dc:title>
  <dc:creator>yamada akita</dc:creator>
  <cp:lastModifiedBy>yamada akita</cp:lastModifiedBy>
  <cp:revision>1</cp:revision>
  <cp:lastPrinted>2019-11-10T13:12:41Z</cp:lastPrinted>
  <dcterms:created xsi:type="dcterms:W3CDTF">2019-11-10T05:38:35Z</dcterms:created>
  <dcterms:modified xsi:type="dcterms:W3CDTF">2019-11-11T02:45:40Z</dcterms:modified>
</cp:coreProperties>
</file>