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2" r:id="rId1"/>
  </p:sldMasterIdLst>
  <p:notesMasterIdLst>
    <p:notesMasterId r:id="rId42"/>
  </p:notesMasterIdLst>
  <p:sldIdLst>
    <p:sldId id="319" r:id="rId2"/>
    <p:sldId id="358" r:id="rId3"/>
    <p:sldId id="352" r:id="rId4"/>
    <p:sldId id="601" r:id="rId5"/>
    <p:sldId id="603" r:id="rId6"/>
    <p:sldId id="604" r:id="rId7"/>
    <p:sldId id="605" r:id="rId8"/>
    <p:sldId id="606" r:id="rId9"/>
    <p:sldId id="574" r:id="rId10"/>
    <p:sldId id="608" r:id="rId11"/>
    <p:sldId id="609" r:id="rId12"/>
    <p:sldId id="610" r:id="rId13"/>
    <p:sldId id="611" r:id="rId14"/>
    <p:sldId id="607" r:id="rId15"/>
    <p:sldId id="446" r:id="rId16"/>
    <p:sldId id="613" r:id="rId17"/>
    <p:sldId id="614" r:id="rId18"/>
    <p:sldId id="615" r:id="rId19"/>
    <p:sldId id="616" r:id="rId20"/>
    <p:sldId id="517" r:id="rId21"/>
    <p:sldId id="617" r:id="rId22"/>
    <p:sldId id="618" r:id="rId23"/>
    <p:sldId id="619" r:id="rId24"/>
    <p:sldId id="621" r:id="rId25"/>
    <p:sldId id="622" r:id="rId26"/>
    <p:sldId id="623" r:id="rId27"/>
    <p:sldId id="624" r:id="rId28"/>
    <p:sldId id="625" r:id="rId29"/>
    <p:sldId id="600" r:id="rId30"/>
    <p:sldId id="627" r:id="rId31"/>
    <p:sldId id="630" r:id="rId32"/>
    <p:sldId id="626" r:id="rId33"/>
    <p:sldId id="635" r:id="rId34"/>
    <p:sldId id="629" r:id="rId35"/>
    <p:sldId id="631" r:id="rId36"/>
    <p:sldId id="633" r:id="rId37"/>
    <p:sldId id="636" r:id="rId38"/>
    <p:sldId id="637" r:id="rId39"/>
    <p:sldId id="638" r:id="rId40"/>
    <p:sldId id="348"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FE"/>
    <a:srgbClr val="FAE2D0"/>
    <a:srgbClr val="F7C5A3"/>
    <a:srgbClr val="D991EF"/>
    <a:srgbClr val="E0BED8"/>
    <a:srgbClr val="EBD5E6"/>
    <a:srgbClr val="ECFEFA"/>
    <a:srgbClr val="E4EAFC"/>
    <a:srgbClr val="57A994"/>
    <a:srgbClr val="FDF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88AF2A-D786-4AAF-81AC-CAA88BDAB2E4}" v="187" dt="2022-08-30T14:24:35.3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08" y="7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da akita" userId="8b118bcca7e896d8" providerId="LiveId" clId="{D588AF2A-D786-4AAF-81AC-CAA88BDAB2E4}"/>
    <pc:docChg chg="undo custSel addSld delSld modSld sldOrd">
      <pc:chgData name="yamada akita" userId="8b118bcca7e896d8" providerId="LiveId" clId="{D588AF2A-D786-4AAF-81AC-CAA88BDAB2E4}" dt="2022-08-30T14:24:42.806" v="1222" actId="1038"/>
      <pc:docMkLst>
        <pc:docMk/>
      </pc:docMkLst>
      <pc:sldChg chg="del">
        <pc:chgData name="yamada akita" userId="8b118bcca7e896d8" providerId="LiveId" clId="{D588AF2A-D786-4AAF-81AC-CAA88BDAB2E4}" dt="2022-08-30T14:10:54.384" v="282" actId="47"/>
        <pc:sldMkLst>
          <pc:docMk/>
          <pc:sldMk cId="1729344633" sldId="599"/>
        </pc:sldMkLst>
      </pc:sldChg>
      <pc:sldChg chg="addSp modSp modAnim">
        <pc:chgData name="yamada akita" userId="8b118bcca7e896d8" providerId="LiveId" clId="{D588AF2A-D786-4AAF-81AC-CAA88BDAB2E4}" dt="2022-08-30T14:12:14.734" v="323"/>
        <pc:sldMkLst>
          <pc:docMk/>
          <pc:sldMk cId="1893018372" sldId="605"/>
        </pc:sldMkLst>
        <pc:spChg chg="mod">
          <ac:chgData name="yamada akita" userId="8b118bcca7e896d8" providerId="LiveId" clId="{D588AF2A-D786-4AAF-81AC-CAA88BDAB2E4}" dt="2022-08-30T14:12:11.779" v="322" actId="164"/>
          <ac:spMkLst>
            <pc:docMk/>
            <pc:sldMk cId="1893018372" sldId="605"/>
            <ac:spMk id="3" creationId="{07C1E69F-7C54-7C57-BCC8-91F4E14ABDC9}"/>
          </ac:spMkLst>
        </pc:spChg>
        <pc:spChg chg="mod">
          <ac:chgData name="yamada akita" userId="8b118bcca7e896d8" providerId="LiveId" clId="{D588AF2A-D786-4AAF-81AC-CAA88BDAB2E4}" dt="2022-08-30T14:12:11.779" v="322" actId="164"/>
          <ac:spMkLst>
            <pc:docMk/>
            <pc:sldMk cId="1893018372" sldId="605"/>
            <ac:spMk id="4" creationId="{7599F6DC-0625-28F7-021F-D4D403250313}"/>
          </ac:spMkLst>
        </pc:spChg>
        <pc:spChg chg="mod">
          <ac:chgData name="yamada akita" userId="8b118bcca7e896d8" providerId="LiveId" clId="{D588AF2A-D786-4AAF-81AC-CAA88BDAB2E4}" dt="2022-08-30T14:12:11.779" v="322" actId="164"/>
          <ac:spMkLst>
            <pc:docMk/>
            <pc:sldMk cId="1893018372" sldId="605"/>
            <ac:spMk id="6" creationId="{607FE54A-6674-A4D0-61C6-7F2F2A8727DF}"/>
          </ac:spMkLst>
        </pc:spChg>
        <pc:spChg chg="mod">
          <ac:chgData name="yamada akita" userId="8b118bcca7e896d8" providerId="LiveId" clId="{D588AF2A-D786-4AAF-81AC-CAA88BDAB2E4}" dt="2022-08-30T14:12:11.779" v="322" actId="164"/>
          <ac:spMkLst>
            <pc:docMk/>
            <pc:sldMk cId="1893018372" sldId="605"/>
            <ac:spMk id="15" creationId="{26F82CAA-0B0C-38E0-0994-D6E389E9A874}"/>
          </ac:spMkLst>
        </pc:spChg>
        <pc:spChg chg="mod">
          <ac:chgData name="yamada akita" userId="8b118bcca7e896d8" providerId="LiveId" clId="{D588AF2A-D786-4AAF-81AC-CAA88BDAB2E4}" dt="2022-08-30T14:12:11.779" v="322" actId="164"/>
          <ac:spMkLst>
            <pc:docMk/>
            <pc:sldMk cId="1893018372" sldId="605"/>
            <ac:spMk id="16" creationId="{25AF7727-784D-7F0C-446A-AD703FC00B5B}"/>
          </ac:spMkLst>
        </pc:spChg>
        <pc:spChg chg="mod">
          <ac:chgData name="yamada akita" userId="8b118bcca7e896d8" providerId="LiveId" clId="{D588AF2A-D786-4AAF-81AC-CAA88BDAB2E4}" dt="2022-08-30T14:12:11.779" v="322" actId="164"/>
          <ac:spMkLst>
            <pc:docMk/>
            <pc:sldMk cId="1893018372" sldId="605"/>
            <ac:spMk id="20" creationId="{967FD3D8-B3F9-1746-39E0-7C5B2731D34C}"/>
          </ac:spMkLst>
        </pc:spChg>
        <pc:spChg chg="mod">
          <ac:chgData name="yamada akita" userId="8b118bcca7e896d8" providerId="LiveId" clId="{D588AF2A-D786-4AAF-81AC-CAA88BDAB2E4}" dt="2022-08-30T14:12:11.779" v="322" actId="164"/>
          <ac:spMkLst>
            <pc:docMk/>
            <pc:sldMk cId="1893018372" sldId="605"/>
            <ac:spMk id="21" creationId="{0E5CF59A-D899-992B-FD06-DA44B2B59A23}"/>
          </ac:spMkLst>
        </pc:spChg>
        <pc:spChg chg="mod">
          <ac:chgData name="yamada akita" userId="8b118bcca7e896d8" providerId="LiveId" clId="{D588AF2A-D786-4AAF-81AC-CAA88BDAB2E4}" dt="2022-08-30T14:12:11.779" v="322" actId="164"/>
          <ac:spMkLst>
            <pc:docMk/>
            <pc:sldMk cId="1893018372" sldId="605"/>
            <ac:spMk id="23" creationId="{F06D3AC4-D275-67BC-1BA9-23E169AC3BC9}"/>
          </ac:spMkLst>
        </pc:spChg>
        <pc:grpChg chg="add mod">
          <ac:chgData name="yamada akita" userId="8b118bcca7e896d8" providerId="LiveId" clId="{D588AF2A-D786-4AAF-81AC-CAA88BDAB2E4}" dt="2022-08-30T14:12:11.779" v="322" actId="164"/>
          <ac:grpSpMkLst>
            <pc:docMk/>
            <pc:sldMk cId="1893018372" sldId="605"/>
            <ac:grpSpMk id="7" creationId="{F794D4BF-2346-D414-9640-4C00CEBDC117}"/>
          </ac:grpSpMkLst>
        </pc:grpChg>
      </pc:sldChg>
      <pc:sldChg chg="modSp mod">
        <pc:chgData name="yamada akita" userId="8b118bcca7e896d8" providerId="LiveId" clId="{D588AF2A-D786-4AAF-81AC-CAA88BDAB2E4}" dt="2022-08-30T14:21:02.101" v="830" actId="1036"/>
        <pc:sldMkLst>
          <pc:docMk/>
          <pc:sldMk cId="1840194532" sldId="607"/>
        </pc:sldMkLst>
        <pc:spChg chg="mod">
          <ac:chgData name="yamada akita" userId="8b118bcca7e896d8" providerId="LiveId" clId="{D588AF2A-D786-4AAF-81AC-CAA88BDAB2E4}" dt="2022-08-30T14:21:02.101" v="830" actId="1036"/>
          <ac:spMkLst>
            <pc:docMk/>
            <pc:sldMk cId="1840194532" sldId="607"/>
            <ac:spMk id="25" creationId="{910F28FE-5D66-A10E-4537-91ED1359B4D5}"/>
          </ac:spMkLst>
        </pc:spChg>
        <pc:spChg chg="mod">
          <ac:chgData name="yamada akita" userId="8b118bcca7e896d8" providerId="LiveId" clId="{D588AF2A-D786-4AAF-81AC-CAA88BDAB2E4}" dt="2022-08-30T14:21:02.101" v="830" actId="1036"/>
          <ac:spMkLst>
            <pc:docMk/>
            <pc:sldMk cId="1840194532" sldId="607"/>
            <ac:spMk id="26" creationId="{B1494EB1-0E46-D3AA-2C9E-286C65E8A094}"/>
          </ac:spMkLst>
        </pc:spChg>
      </pc:sldChg>
      <pc:sldChg chg="modSp mod">
        <pc:chgData name="yamada akita" userId="8b118bcca7e896d8" providerId="LiveId" clId="{D588AF2A-D786-4AAF-81AC-CAA88BDAB2E4}" dt="2022-08-30T14:11:31.575" v="321" actId="1035"/>
        <pc:sldMkLst>
          <pc:docMk/>
          <pc:sldMk cId="2659128358" sldId="626"/>
        </pc:sldMkLst>
        <pc:spChg chg="mod">
          <ac:chgData name="yamada akita" userId="8b118bcca7e896d8" providerId="LiveId" clId="{D588AF2A-D786-4AAF-81AC-CAA88BDAB2E4}" dt="2022-08-30T14:11:07.718" v="286" actId="20577"/>
          <ac:spMkLst>
            <pc:docMk/>
            <pc:sldMk cId="2659128358" sldId="626"/>
            <ac:spMk id="31" creationId="{CE03535B-E25C-4C72-893D-0DA651D711B0}"/>
          </ac:spMkLst>
        </pc:spChg>
        <pc:picChg chg="mod">
          <ac:chgData name="yamada akita" userId="8b118bcca7e896d8" providerId="LiveId" clId="{D588AF2A-D786-4AAF-81AC-CAA88BDAB2E4}" dt="2022-08-30T14:11:31.575" v="321" actId="1035"/>
          <ac:picMkLst>
            <pc:docMk/>
            <pc:sldMk cId="2659128358" sldId="626"/>
            <ac:picMk id="36" creationId="{E037CC20-EE78-B5BC-6F20-F5A7250DE0D5}"/>
          </ac:picMkLst>
        </pc:picChg>
      </pc:sldChg>
      <pc:sldChg chg="modSp mod">
        <pc:chgData name="yamada akita" userId="8b118bcca7e896d8" providerId="LiveId" clId="{D588AF2A-D786-4AAF-81AC-CAA88BDAB2E4}" dt="2022-08-30T14:11:22.234" v="304" actId="20577"/>
        <pc:sldMkLst>
          <pc:docMk/>
          <pc:sldMk cId="2585399995" sldId="627"/>
        </pc:sldMkLst>
        <pc:spChg chg="mod">
          <ac:chgData name="yamada akita" userId="8b118bcca7e896d8" providerId="LiveId" clId="{D588AF2A-D786-4AAF-81AC-CAA88BDAB2E4}" dt="2022-08-30T14:11:22.234" v="304" actId="20577"/>
          <ac:spMkLst>
            <pc:docMk/>
            <pc:sldMk cId="2585399995" sldId="627"/>
            <ac:spMk id="31" creationId="{CE03535B-E25C-4C72-893D-0DA651D711B0}"/>
          </ac:spMkLst>
        </pc:spChg>
      </pc:sldChg>
      <pc:sldChg chg="modSp mod">
        <pc:chgData name="yamada akita" userId="8b118bcca7e896d8" providerId="LiveId" clId="{D588AF2A-D786-4AAF-81AC-CAA88BDAB2E4}" dt="2022-08-30T14:11:12.116" v="292" actId="20577"/>
        <pc:sldMkLst>
          <pc:docMk/>
          <pc:sldMk cId="2374461191" sldId="629"/>
        </pc:sldMkLst>
        <pc:spChg chg="mod">
          <ac:chgData name="yamada akita" userId="8b118bcca7e896d8" providerId="LiveId" clId="{D588AF2A-D786-4AAF-81AC-CAA88BDAB2E4}" dt="2022-08-30T14:11:12.116" v="292" actId="20577"/>
          <ac:spMkLst>
            <pc:docMk/>
            <pc:sldMk cId="2374461191" sldId="629"/>
            <ac:spMk id="31" creationId="{CE03535B-E25C-4C72-893D-0DA651D711B0}"/>
          </ac:spMkLst>
        </pc:spChg>
      </pc:sldChg>
      <pc:sldChg chg="modSp mod">
        <pc:chgData name="yamada akita" userId="8b118bcca7e896d8" providerId="LiveId" clId="{D588AF2A-D786-4AAF-81AC-CAA88BDAB2E4}" dt="2022-08-30T14:11:20.475" v="302" actId="20577"/>
        <pc:sldMkLst>
          <pc:docMk/>
          <pc:sldMk cId="2054188681" sldId="630"/>
        </pc:sldMkLst>
        <pc:spChg chg="mod">
          <ac:chgData name="yamada akita" userId="8b118bcca7e896d8" providerId="LiveId" clId="{D588AF2A-D786-4AAF-81AC-CAA88BDAB2E4}" dt="2022-08-30T14:11:20.475" v="302" actId="20577"/>
          <ac:spMkLst>
            <pc:docMk/>
            <pc:sldMk cId="2054188681" sldId="630"/>
            <ac:spMk id="31" creationId="{CE03535B-E25C-4C72-893D-0DA651D711B0}"/>
          </ac:spMkLst>
        </pc:spChg>
      </pc:sldChg>
      <pc:sldChg chg="modSp mod">
        <pc:chgData name="yamada akita" userId="8b118bcca7e896d8" providerId="LiveId" clId="{D588AF2A-D786-4AAF-81AC-CAA88BDAB2E4}" dt="2022-08-30T14:11:14.858" v="297" actId="20577"/>
        <pc:sldMkLst>
          <pc:docMk/>
          <pc:sldMk cId="1020030502" sldId="631"/>
        </pc:sldMkLst>
        <pc:spChg chg="mod">
          <ac:chgData name="yamada akita" userId="8b118bcca7e896d8" providerId="LiveId" clId="{D588AF2A-D786-4AAF-81AC-CAA88BDAB2E4}" dt="2022-08-30T14:10:47.299" v="279" actId="20577"/>
          <ac:spMkLst>
            <pc:docMk/>
            <pc:sldMk cId="1020030502" sldId="631"/>
            <ac:spMk id="4" creationId="{23212FE8-8A1B-E62E-A94E-4EDF7FC59687}"/>
          </ac:spMkLst>
        </pc:spChg>
        <pc:spChg chg="mod">
          <ac:chgData name="yamada akita" userId="8b118bcca7e896d8" providerId="LiveId" clId="{D588AF2A-D786-4AAF-81AC-CAA88BDAB2E4}" dt="2022-08-30T14:11:14.858" v="297" actId="20577"/>
          <ac:spMkLst>
            <pc:docMk/>
            <pc:sldMk cId="1020030502" sldId="631"/>
            <ac:spMk id="31" creationId="{CE03535B-E25C-4C72-893D-0DA651D711B0}"/>
          </ac:spMkLst>
        </pc:spChg>
      </pc:sldChg>
      <pc:sldChg chg="del">
        <pc:chgData name="yamada akita" userId="8b118bcca7e896d8" providerId="LiveId" clId="{D588AF2A-D786-4AAF-81AC-CAA88BDAB2E4}" dt="2022-08-30T14:05:12.978" v="0" actId="47"/>
        <pc:sldMkLst>
          <pc:docMk/>
          <pc:sldMk cId="2001756672" sldId="632"/>
        </pc:sldMkLst>
      </pc:sldChg>
      <pc:sldChg chg="addSp delSp modSp mod">
        <pc:chgData name="yamada akita" userId="8b118bcca7e896d8" providerId="LiveId" clId="{D588AF2A-D786-4AAF-81AC-CAA88BDAB2E4}" dt="2022-08-30T14:11:16.888" v="300" actId="20577"/>
        <pc:sldMkLst>
          <pc:docMk/>
          <pc:sldMk cId="1329144731" sldId="633"/>
        </pc:sldMkLst>
        <pc:spChg chg="add del">
          <ac:chgData name="yamada akita" userId="8b118bcca7e896d8" providerId="LiveId" clId="{D588AF2A-D786-4AAF-81AC-CAA88BDAB2E4}" dt="2022-08-30T14:09:32.501" v="184" actId="21"/>
          <ac:spMkLst>
            <pc:docMk/>
            <pc:sldMk cId="1329144731" sldId="633"/>
            <ac:spMk id="3" creationId="{ADEC504E-3E70-C367-D60D-7F720F708575}"/>
          </ac:spMkLst>
        </pc:spChg>
        <pc:spChg chg="add del">
          <ac:chgData name="yamada akita" userId="8b118bcca7e896d8" providerId="LiveId" clId="{D588AF2A-D786-4AAF-81AC-CAA88BDAB2E4}" dt="2022-08-30T14:09:32.501" v="184" actId="21"/>
          <ac:spMkLst>
            <pc:docMk/>
            <pc:sldMk cId="1329144731" sldId="633"/>
            <ac:spMk id="11" creationId="{38CE3E75-0C07-AA54-48DF-AB680626C141}"/>
          </ac:spMkLst>
        </pc:spChg>
        <pc:spChg chg="add del">
          <ac:chgData name="yamada akita" userId="8b118bcca7e896d8" providerId="LiveId" clId="{D588AF2A-D786-4AAF-81AC-CAA88BDAB2E4}" dt="2022-08-30T14:09:32.501" v="184" actId="21"/>
          <ac:spMkLst>
            <pc:docMk/>
            <pc:sldMk cId="1329144731" sldId="633"/>
            <ac:spMk id="18" creationId="{956E4926-E297-EFAA-1A5A-A40602A4FC9C}"/>
          </ac:spMkLst>
        </pc:spChg>
        <pc:spChg chg="add del mod">
          <ac:chgData name="yamada akita" userId="8b118bcca7e896d8" providerId="LiveId" clId="{D588AF2A-D786-4AAF-81AC-CAA88BDAB2E4}" dt="2022-08-30T14:10:49.259" v="281" actId="20577"/>
          <ac:spMkLst>
            <pc:docMk/>
            <pc:sldMk cId="1329144731" sldId="633"/>
            <ac:spMk id="19" creationId="{C8B81737-F988-E287-8760-4396787392AA}"/>
          </ac:spMkLst>
        </pc:spChg>
        <pc:spChg chg="add del">
          <ac:chgData name="yamada akita" userId="8b118bcca7e896d8" providerId="LiveId" clId="{D588AF2A-D786-4AAF-81AC-CAA88BDAB2E4}" dt="2022-08-30T14:09:32.501" v="184" actId="21"/>
          <ac:spMkLst>
            <pc:docMk/>
            <pc:sldMk cId="1329144731" sldId="633"/>
            <ac:spMk id="20" creationId="{6DC3278A-0699-8869-3667-09FEAC3C9F4D}"/>
          </ac:spMkLst>
        </pc:spChg>
        <pc:spChg chg="add del">
          <ac:chgData name="yamada akita" userId="8b118bcca7e896d8" providerId="LiveId" clId="{D588AF2A-D786-4AAF-81AC-CAA88BDAB2E4}" dt="2022-08-30T14:09:32.501" v="184" actId="21"/>
          <ac:spMkLst>
            <pc:docMk/>
            <pc:sldMk cId="1329144731" sldId="633"/>
            <ac:spMk id="22" creationId="{CD52A489-6A8F-C3CC-0FB2-880C6D61A8B5}"/>
          </ac:spMkLst>
        </pc:spChg>
        <pc:spChg chg="add del">
          <ac:chgData name="yamada akita" userId="8b118bcca7e896d8" providerId="LiveId" clId="{D588AF2A-D786-4AAF-81AC-CAA88BDAB2E4}" dt="2022-08-30T14:09:32.501" v="184" actId="21"/>
          <ac:spMkLst>
            <pc:docMk/>
            <pc:sldMk cId="1329144731" sldId="633"/>
            <ac:spMk id="26" creationId="{730D4480-28BF-C178-159C-D4511CBF5046}"/>
          </ac:spMkLst>
        </pc:spChg>
        <pc:spChg chg="add del">
          <ac:chgData name="yamada akita" userId="8b118bcca7e896d8" providerId="LiveId" clId="{D588AF2A-D786-4AAF-81AC-CAA88BDAB2E4}" dt="2022-08-30T14:09:32.501" v="184" actId="21"/>
          <ac:spMkLst>
            <pc:docMk/>
            <pc:sldMk cId="1329144731" sldId="633"/>
            <ac:spMk id="27" creationId="{E022015C-7551-8162-CADB-C03DC16D8582}"/>
          </ac:spMkLst>
        </pc:spChg>
        <pc:spChg chg="add del">
          <ac:chgData name="yamada akita" userId="8b118bcca7e896d8" providerId="LiveId" clId="{D588AF2A-D786-4AAF-81AC-CAA88BDAB2E4}" dt="2022-08-30T14:09:32.501" v="184" actId="21"/>
          <ac:spMkLst>
            <pc:docMk/>
            <pc:sldMk cId="1329144731" sldId="633"/>
            <ac:spMk id="28" creationId="{DB6326A6-B38C-7639-B5B0-CBB1E74FAE86}"/>
          </ac:spMkLst>
        </pc:spChg>
        <pc:spChg chg="mod">
          <ac:chgData name="yamada akita" userId="8b118bcca7e896d8" providerId="LiveId" clId="{D588AF2A-D786-4AAF-81AC-CAA88BDAB2E4}" dt="2022-08-30T14:11:16.888" v="300" actId="20577"/>
          <ac:spMkLst>
            <pc:docMk/>
            <pc:sldMk cId="1329144731" sldId="633"/>
            <ac:spMk id="31" creationId="{CE03535B-E25C-4C72-893D-0DA651D711B0}"/>
          </ac:spMkLst>
        </pc:spChg>
        <pc:grpChg chg="add del">
          <ac:chgData name="yamada akita" userId="8b118bcca7e896d8" providerId="LiveId" clId="{D588AF2A-D786-4AAF-81AC-CAA88BDAB2E4}" dt="2022-08-30T14:09:32.501" v="184" actId="21"/>
          <ac:grpSpMkLst>
            <pc:docMk/>
            <pc:sldMk cId="1329144731" sldId="633"/>
            <ac:grpSpMk id="15" creationId="{B04DD25C-474C-5CCE-A9FE-75CF598ACCC0}"/>
          </ac:grpSpMkLst>
        </pc:grpChg>
        <pc:grpChg chg="add del">
          <ac:chgData name="yamada akita" userId="8b118bcca7e896d8" providerId="LiveId" clId="{D588AF2A-D786-4AAF-81AC-CAA88BDAB2E4}" dt="2022-08-30T14:09:32.501" v="184" actId="21"/>
          <ac:grpSpMkLst>
            <pc:docMk/>
            <pc:sldMk cId="1329144731" sldId="633"/>
            <ac:grpSpMk id="23" creationId="{1E4895DA-7DD9-D73D-3C1D-012516944FA1}"/>
          </ac:grpSpMkLst>
        </pc:grpChg>
      </pc:sldChg>
      <pc:sldChg chg="addSp delSp modSp add del mod">
        <pc:chgData name="yamada akita" userId="8b118bcca7e896d8" providerId="LiveId" clId="{D588AF2A-D786-4AAF-81AC-CAA88BDAB2E4}" dt="2022-08-30T14:10:36.433" v="271" actId="47"/>
        <pc:sldMkLst>
          <pc:docMk/>
          <pc:sldMk cId="1147444143" sldId="634"/>
        </pc:sldMkLst>
        <pc:spChg chg="add del mod">
          <ac:chgData name="yamada akita" userId="8b118bcca7e896d8" providerId="LiveId" clId="{D588AF2A-D786-4AAF-81AC-CAA88BDAB2E4}" dt="2022-08-30T14:09:42.193" v="186" actId="21"/>
          <ac:spMkLst>
            <pc:docMk/>
            <pc:sldMk cId="1147444143" sldId="634"/>
            <ac:spMk id="3" creationId="{ADEC504E-3E70-C367-D60D-7F720F708575}"/>
          </ac:spMkLst>
        </pc:spChg>
        <pc:spChg chg="add del mod ord">
          <ac:chgData name="yamada akita" userId="8b118bcca7e896d8" providerId="LiveId" clId="{D588AF2A-D786-4AAF-81AC-CAA88BDAB2E4}" dt="2022-08-30T14:09:42.193" v="186" actId="21"/>
          <ac:spMkLst>
            <pc:docMk/>
            <pc:sldMk cId="1147444143" sldId="634"/>
            <ac:spMk id="4" creationId="{073136A2-8351-0323-6D3D-A208C1F6557C}"/>
          </ac:spMkLst>
        </pc:spChg>
        <pc:spChg chg="del mod">
          <ac:chgData name="yamada akita" userId="8b118bcca7e896d8" providerId="LiveId" clId="{D588AF2A-D786-4AAF-81AC-CAA88BDAB2E4}" dt="2022-08-30T14:09:54.894" v="188" actId="21"/>
          <ac:spMkLst>
            <pc:docMk/>
            <pc:sldMk cId="1147444143" sldId="634"/>
            <ac:spMk id="6" creationId="{02D58E41-7B06-C8E4-5BFB-99A1FC3A6D63}"/>
          </ac:spMkLst>
        </pc:spChg>
        <pc:spChg chg="add del">
          <ac:chgData name="yamada akita" userId="8b118bcca7e896d8" providerId="LiveId" clId="{D588AF2A-D786-4AAF-81AC-CAA88BDAB2E4}" dt="2022-08-30T14:09:42.193" v="186" actId="21"/>
          <ac:spMkLst>
            <pc:docMk/>
            <pc:sldMk cId="1147444143" sldId="634"/>
            <ac:spMk id="11" creationId="{38CE3E75-0C07-AA54-48DF-AB680626C141}"/>
          </ac:spMkLst>
        </pc:spChg>
        <pc:spChg chg="add del">
          <ac:chgData name="yamada akita" userId="8b118bcca7e896d8" providerId="LiveId" clId="{D588AF2A-D786-4AAF-81AC-CAA88BDAB2E4}" dt="2022-08-30T14:09:42.193" v="186" actId="21"/>
          <ac:spMkLst>
            <pc:docMk/>
            <pc:sldMk cId="1147444143" sldId="634"/>
            <ac:spMk id="18" creationId="{956E4926-E297-EFAA-1A5A-A40602A4FC9C}"/>
          </ac:spMkLst>
        </pc:spChg>
        <pc:spChg chg="add del mod">
          <ac:chgData name="yamada akita" userId="8b118bcca7e896d8" providerId="LiveId" clId="{D588AF2A-D786-4AAF-81AC-CAA88BDAB2E4}" dt="2022-08-30T14:09:42.193" v="186" actId="21"/>
          <ac:spMkLst>
            <pc:docMk/>
            <pc:sldMk cId="1147444143" sldId="634"/>
            <ac:spMk id="19" creationId="{C8B81737-F988-E287-8760-4396787392AA}"/>
          </ac:spMkLst>
        </pc:spChg>
        <pc:spChg chg="add del">
          <ac:chgData name="yamada akita" userId="8b118bcca7e896d8" providerId="LiveId" clId="{D588AF2A-D786-4AAF-81AC-CAA88BDAB2E4}" dt="2022-08-30T14:09:42.193" v="186" actId="21"/>
          <ac:spMkLst>
            <pc:docMk/>
            <pc:sldMk cId="1147444143" sldId="634"/>
            <ac:spMk id="20" creationId="{6DC3278A-0699-8869-3667-09FEAC3C9F4D}"/>
          </ac:spMkLst>
        </pc:spChg>
        <pc:spChg chg="add del">
          <ac:chgData name="yamada akita" userId="8b118bcca7e896d8" providerId="LiveId" clId="{D588AF2A-D786-4AAF-81AC-CAA88BDAB2E4}" dt="2022-08-30T14:09:42.193" v="186" actId="21"/>
          <ac:spMkLst>
            <pc:docMk/>
            <pc:sldMk cId="1147444143" sldId="634"/>
            <ac:spMk id="22" creationId="{CD52A489-6A8F-C3CC-0FB2-880C6D61A8B5}"/>
          </ac:spMkLst>
        </pc:spChg>
        <pc:spChg chg="add del">
          <ac:chgData name="yamada akita" userId="8b118bcca7e896d8" providerId="LiveId" clId="{D588AF2A-D786-4AAF-81AC-CAA88BDAB2E4}" dt="2022-08-30T14:09:42.193" v="186" actId="21"/>
          <ac:spMkLst>
            <pc:docMk/>
            <pc:sldMk cId="1147444143" sldId="634"/>
            <ac:spMk id="26" creationId="{730D4480-28BF-C178-159C-D4511CBF5046}"/>
          </ac:spMkLst>
        </pc:spChg>
        <pc:spChg chg="del">
          <ac:chgData name="yamada akita" userId="8b118bcca7e896d8" providerId="LiveId" clId="{D588AF2A-D786-4AAF-81AC-CAA88BDAB2E4}" dt="2022-08-30T14:06:02.903" v="63" actId="478"/>
          <ac:spMkLst>
            <pc:docMk/>
            <pc:sldMk cId="1147444143" sldId="634"/>
            <ac:spMk id="27" creationId="{E022015C-7551-8162-CADB-C03DC16D8582}"/>
          </ac:spMkLst>
        </pc:spChg>
        <pc:spChg chg="del">
          <ac:chgData name="yamada akita" userId="8b118bcca7e896d8" providerId="LiveId" clId="{D588AF2A-D786-4AAF-81AC-CAA88BDAB2E4}" dt="2022-08-30T14:06:04.247" v="64" actId="478"/>
          <ac:spMkLst>
            <pc:docMk/>
            <pc:sldMk cId="1147444143" sldId="634"/>
            <ac:spMk id="28" creationId="{DB6326A6-B38C-7639-B5B0-CBB1E74FAE86}"/>
          </ac:spMkLst>
        </pc:spChg>
        <pc:spChg chg="add del mod ord">
          <ac:chgData name="yamada akita" userId="8b118bcca7e896d8" providerId="LiveId" clId="{D588AF2A-D786-4AAF-81AC-CAA88BDAB2E4}" dt="2022-08-30T14:09:42.193" v="186" actId="21"/>
          <ac:spMkLst>
            <pc:docMk/>
            <pc:sldMk cId="1147444143" sldId="634"/>
            <ac:spMk id="29" creationId="{CD9E7C37-54A5-029E-6A7F-4D438408290E}"/>
          </ac:spMkLst>
        </pc:spChg>
        <pc:spChg chg="add del mod">
          <ac:chgData name="yamada akita" userId="8b118bcca7e896d8" providerId="LiveId" clId="{D588AF2A-D786-4AAF-81AC-CAA88BDAB2E4}" dt="2022-08-30T14:09:42.193" v="186" actId="21"/>
          <ac:spMkLst>
            <pc:docMk/>
            <pc:sldMk cId="1147444143" sldId="634"/>
            <ac:spMk id="30" creationId="{88CFC088-FC35-95D9-9E35-3246271A9B50}"/>
          </ac:spMkLst>
        </pc:spChg>
        <pc:spChg chg="add del mod ord">
          <ac:chgData name="yamada akita" userId="8b118bcca7e896d8" providerId="LiveId" clId="{D588AF2A-D786-4AAF-81AC-CAA88BDAB2E4}" dt="2022-08-30T14:09:42.193" v="186" actId="21"/>
          <ac:spMkLst>
            <pc:docMk/>
            <pc:sldMk cId="1147444143" sldId="634"/>
            <ac:spMk id="32" creationId="{7CD8C4B7-83AA-EA27-1A04-2F4A822B6A19}"/>
          </ac:spMkLst>
        </pc:spChg>
        <pc:spChg chg="add del mod">
          <ac:chgData name="yamada akita" userId="8b118bcca7e896d8" providerId="LiveId" clId="{D588AF2A-D786-4AAF-81AC-CAA88BDAB2E4}" dt="2022-08-30T14:09:42.193" v="186" actId="21"/>
          <ac:spMkLst>
            <pc:docMk/>
            <pc:sldMk cId="1147444143" sldId="634"/>
            <ac:spMk id="33" creationId="{5372EB02-8DFF-3A51-F7A8-740E61AEEBEE}"/>
          </ac:spMkLst>
        </pc:spChg>
        <pc:grpChg chg="add del">
          <ac:chgData name="yamada akita" userId="8b118bcca7e896d8" providerId="LiveId" clId="{D588AF2A-D786-4AAF-81AC-CAA88BDAB2E4}" dt="2022-08-30T14:09:42.193" v="186" actId="21"/>
          <ac:grpSpMkLst>
            <pc:docMk/>
            <pc:sldMk cId="1147444143" sldId="634"/>
            <ac:grpSpMk id="15" creationId="{B04DD25C-474C-5CCE-A9FE-75CF598ACCC0}"/>
          </ac:grpSpMkLst>
        </pc:grpChg>
        <pc:grpChg chg="add del">
          <ac:chgData name="yamada akita" userId="8b118bcca7e896d8" providerId="LiveId" clId="{D588AF2A-D786-4AAF-81AC-CAA88BDAB2E4}" dt="2022-08-30T14:09:42.193" v="186" actId="21"/>
          <ac:grpSpMkLst>
            <pc:docMk/>
            <pc:sldMk cId="1147444143" sldId="634"/>
            <ac:grpSpMk id="23" creationId="{1E4895DA-7DD9-D73D-3C1D-012516944FA1}"/>
          </ac:grpSpMkLst>
        </pc:grpChg>
      </pc:sldChg>
      <pc:sldChg chg="addSp delSp modSp add mod">
        <pc:chgData name="yamada akita" userId="8b118bcca7e896d8" providerId="LiveId" clId="{D588AF2A-D786-4AAF-81AC-CAA88BDAB2E4}" dt="2022-08-30T14:11:10.188" v="289" actId="20577"/>
        <pc:sldMkLst>
          <pc:docMk/>
          <pc:sldMk cId="1200806046" sldId="635"/>
        </pc:sldMkLst>
        <pc:spChg chg="add del mod">
          <ac:chgData name="yamada akita" userId="8b118bcca7e896d8" providerId="LiveId" clId="{D588AF2A-D786-4AAF-81AC-CAA88BDAB2E4}" dt="2022-08-30T14:09:31.999" v="183"/>
          <ac:spMkLst>
            <pc:docMk/>
            <pc:sldMk cId="1200806046" sldId="635"/>
            <ac:spMk id="3" creationId="{371821C8-5F33-E563-31CD-9A3400CDE6B8}"/>
          </ac:spMkLst>
        </pc:spChg>
        <pc:spChg chg="add del mod">
          <ac:chgData name="yamada akita" userId="8b118bcca7e896d8" providerId="LiveId" clId="{D588AF2A-D786-4AAF-81AC-CAA88BDAB2E4}" dt="2022-08-30T14:09:31.999" v="183"/>
          <ac:spMkLst>
            <pc:docMk/>
            <pc:sldMk cId="1200806046" sldId="635"/>
            <ac:spMk id="4" creationId="{F1E53E84-005A-D9D1-5914-22ED7A2E9903}"/>
          </ac:spMkLst>
        </pc:spChg>
        <pc:spChg chg="mod">
          <ac:chgData name="yamada akita" userId="8b118bcca7e896d8" providerId="LiveId" clId="{D588AF2A-D786-4AAF-81AC-CAA88BDAB2E4}" dt="2022-08-30T14:09:09.716" v="178"/>
          <ac:spMkLst>
            <pc:docMk/>
            <pc:sldMk cId="1200806046" sldId="635"/>
            <ac:spMk id="7" creationId="{D92E1FE5-0CEB-A31A-16EF-A0A13D96D07B}"/>
          </ac:spMkLst>
        </pc:spChg>
        <pc:spChg chg="mod">
          <ac:chgData name="yamada akita" userId="8b118bcca7e896d8" providerId="LiveId" clId="{D588AF2A-D786-4AAF-81AC-CAA88BDAB2E4}" dt="2022-08-30T14:09:09.716" v="178"/>
          <ac:spMkLst>
            <pc:docMk/>
            <pc:sldMk cId="1200806046" sldId="635"/>
            <ac:spMk id="11" creationId="{2B8F5559-8C79-63A1-7AE3-70A50C244B36}"/>
          </ac:spMkLst>
        </pc:spChg>
        <pc:spChg chg="add del mod">
          <ac:chgData name="yamada akita" userId="8b118bcca7e896d8" providerId="LiveId" clId="{D588AF2A-D786-4AAF-81AC-CAA88BDAB2E4}" dt="2022-08-30T14:09:31.999" v="183"/>
          <ac:spMkLst>
            <pc:docMk/>
            <pc:sldMk cId="1200806046" sldId="635"/>
            <ac:spMk id="14" creationId="{843272E3-03FB-BF3D-B5B5-1B9AE7B182B3}"/>
          </ac:spMkLst>
        </pc:spChg>
        <pc:spChg chg="add del mod">
          <ac:chgData name="yamada akita" userId="8b118bcca7e896d8" providerId="LiveId" clId="{D588AF2A-D786-4AAF-81AC-CAA88BDAB2E4}" dt="2022-08-30T14:09:31.999" v="183"/>
          <ac:spMkLst>
            <pc:docMk/>
            <pc:sldMk cId="1200806046" sldId="635"/>
            <ac:spMk id="15" creationId="{68BBFCB2-C2C2-31DC-3E56-E4CEB616215A}"/>
          </ac:spMkLst>
        </pc:spChg>
        <pc:spChg chg="add del mod">
          <ac:chgData name="yamada akita" userId="8b118bcca7e896d8" providerId="LiveId" clId="{D588AF2A-D786-4AAF-81AC-CAA88BDAB2E4}" dt="2022-08-30T14:09:31.999" v="183"/>
          <ac:spMkLst>
            <pc:docMk/>
            <pc:sldMk cId="1200806046" sldId="635"/>
            <ac:spMk id="16" creationId="{31488B0B-AC9A-C292-6743-74E980B0EC8A}"/>
          </ac:spMkLst>
        </pc:spChg>
        <pc:spChg chg="add del mod">
          <ac:chgData name="yamada akita" userId="8b118bcca7e896d8" providerId="LiveId" clId="{D588AF2A-D786-4AAF-81AC-CAA88BDAB2E4}" dt="2022-08-30T14:09:31.999" v="183"/>
          <ac:spMkLst>
            <pc:docMk/>
            <pc:sldMk cId="1200806046" sldId="635"/>
            <ac:spMk id="17" creationId="{42934E52-24CF-E9DE-F120-50194BE687C7}"/>
          </ac:spMkLst>
        </pc:spChg>
        <pc:spChg chg="mod">
          <ac:chgData name="yamada akita" userId="8b118bcca7e896d8" providerId="LiveId" clId="{D588AF2A-D786-4AAF-81AC-CAA88BDAB2E4}" dt="2022-08-30T14:09:09.716" v="178"/>
          <ac:spMkLst>
            <pc:docMk/>
            <pc:sldMk cId="1200806046" sldId="635"/>
            <ac:spMk id="20" creationId="{59810C6F-F1BD-759C-6DFD-FEF3642DCDDB}"/>
          </ac:spMkLst>
        </pc:spChg>
        <pc:spChg chg="mod">
          <ac:chgData name="yamada akita" userId="8b118bcca7e896d8" providerId="LiveId" clId="{D588AF2A-D786-4AAF-81AC-CAA88BDAB2E4}" dt="2022-08-30T14:09:09.716" v="178"/>
          <ac:spMkLst>
            <pc:docMk/>
            <pc:sldMk cId="1200806046" sldId="635"/>
            <ac:spMk id="22" creationId="{ECAA9B19-7868-2F31-D372-DD95B7A8883E}"/>
          </ac:spMkLst>
        </pc:spChg>
        <pc:spChg chg="add del mod">
          <ac:chgData name="yamada akita" userId="8b118bcca7e896d8" providerId="LiveId" clId="{D588AF2A-D786-4AAF-81AC-CAA88BDAB2E4}" dt="2022-08-30T14:09:31.999" v="183"/>
          <ac:spMkLst>
            <pc:docMk/>
            <pc:sldMk cId="1200806046" sldId="635"/>
            <ac:spMk id="23" creationId="{1880FAAA-6CF4-6827-912C-67236E270BE4}"/>
          </ac:spMkLst>
        </pc:spChg>
        <pc:spChg chg="add del mod">
          <ac:chgData name="yamada akita" userId="8b118bcca7e896d8" providerId="LiveId" clId="{D588AF2A-D786-4AAF-81AC-CAA88BDAB2E4}" dt="2022-08-30T14:09:31.999" v="183"/>
          <ac:spMkLst>
            <pc:docMk/>
            <pc:sldMk cId="1200806046" sldId="635"/>
            <ac:spMk id="24" creationId="{90DDF8CC-7E1A-33C3-3568-4AFFC4B872BF}"/>
          </ac:spMkLst>
        </pc:spChg>
        <pc:spChg chg="add del mod">
          <ac:chgData name="yamada akita" userId="8b118bcca7e896d8" providerId="LiveId" clId="{D588AF2A-D786-4AAF-81AC-CAA88BDAB2E4}" dt="2022-08-30T14:09:31.999" v="183"/>
          <ac:spMkLst>
            <pc:docMk/>
            <pc:sldMk cId="1200806046" sldId="635"/>
            <ac:spMk id="25" creationId="{D3017988-F04F-AC20-5BB8-5000E9893A6E}"/>
          </ac:spMkLst>
        </pc:spChg>
        <pc:spChg chg="add del mod">
          <ac:chgData name="yamada akita" userId="8b118bcca7e896d8" providerId="LiveId" clId="{D588AF2A-D786-4AAF-81AC-CAA88BDAB2E4}" dt="2022-08-30T14:09:23.870" v="181"/>
          <ac:spMkLst>
            <pc:docMk/>
            <pc:sldMk cId="1200806046" sldId="635"/>
            <ac:spMk id="26" creationId="{2D16347B-4BE2-6CE3-C382-F546D6D80692}"/>
          </ac:spMkLst>
        </pc:spChg>
        <pc:spChg chg="add del mod">
          <ac:chgData name="yamada akita" userId="8b118bcca7e896d8" providerId="LiveId" clId="{D588AF2A-D786-4AAF-81AC-CAA88BDAB2E4}" dt="2022-08-30T14:09:23.870" v="181"/>
          <ac:spMkLst>
            <pc:docMk/>
            <pc:sldMk cId="1200806046" sldId="635"/>
            <ac:spMk id="27" creationId="{0EA1324F-3994-EC0E-FC89-78AEE903A570}"/>
          </ac:spMkLst>
        </pc:spChg>
        <pc:spChg chg="add mod">
          <ac:chgData name="yamada akita" userId="8b118bcca7e896d8" providerId="LiveId" clId="{D588AF2A-D786-4AAF-81AC-CAA88BDAB2E4}" dt="2022-08-30T14:09:44.154" v="187"/>
          <ac:spMkLst>
            <pc:docMk/>
            <pc:sldMk cId="1200806046" sldId="635"/>
            <ac:spMk id="28" creationId="{4FB327A6-6459-CAA2-1528-CD963C405E29}"/>
          </ac:spMkLst>
        </pc:spChg>
        <pc:spChg chg="add mod">
          <ac:chgData name="yamada akita" userId="8b118bcca7e896d8" providerId="LiveId" clId="{D588AF2A-D786-4AAF-81AC-CAA88BDAB2E4}" dt="2022-08-30T14:09:44.154" v="187"/>
          <ac:spMkLst>
            <pc:docMk/>
            <pc:sldMk cId="1200806046" sldId="635"/>
            <ac:spMk id="29" creationId="{7755F8DD-4EA9-C2F5-B324-60182234426D}"/>
          </ac:spMkLst>
        </pc:spChg>
        <pc:spChg chg="add mod">
          <ac:chgData name="yamada akita" userId="8b118bcca7e896d8" providerId="LiveId" clId="{D588AF2A-D786-4AAF-81AC-CAA88BDAB2E4}" dt="2022-08-30T14:09:44.154" v="187"/>
          <ac:spMkLst>
            <pc:docMk/>
            <pc:sldMk cId="1200806046" sldId="635"/>
            <ac:spMk id="30" creationId="{24A9C8FC-E58A-529E-6D38-3B313B7BE58F}"/>
          </ac:spMkLst>
        </pc:spChg>
        <pc:spChg chg="mod">
          <ac:chgData name="yamada akita" userId="8b118bcca7e896d8" providerId="LiveId" clId="{D588AF2A-D786-4AAF-81AC-CAA88BDAB2E4}" dt="2022-08-30T14:11:10.188" v="289" actId="20577"/>
          <ac:spMkLst>
            <pc:docMk/>
            <pc:sldMk cId="1200806046" sldId="635"/>
            <ac:spMk id="31" creationId="{CE03535B-E25C-4C72-893D-0DA651D711B0}"/>
          </ac:spMkLst>
        </pc:spChg>
        <pc:spChg chg="add mod">
          <ac:chgData name="yamada akita" userId="8b118bcca7e896d8" providerId="LiveId" clId="{D588AF2A-D786-4AAF-81AC-CAA88BDAB2E4}" dt="2022-08-30T14:09:44.154" v="187"/>
          <ac:spMkLst>
            <pc:docMk/>
            <pc:sldMk cId="1200806046" sldId="635"/>
            <ac:spMk id="32" creationId="{B03ABD2F-E41A-0DFB-B587-8C858902FBF9}"/>
          </ac:spMkLst>
        </pc:spChg>
        <pc:spChg chg="add mod">
          <ac:chgData name="yamada akita" userId="8b118bcca7e896d8" providerId="LiveId" clId="{D588AF2A-D786-4AAF-81AC-CAA88BDAB2E4}" dt="2022-08-30T14:09:44.154" v="187"/>
          <ac:spMkLst>
            <pc:docMk/>
            <pc:sldMk cId="1200806046" sldId="635"/>
            <ac:spMk id="33" creationId="{01C3478C-768A-42AD-93BB-9CD514886B89}"/>
          </ac:spMkLst>
        </pc:spChg>
        <pc:spChg chg="mod">
          <ac:chgData name="yamada akita" userId="8b118bcca7e896d8" providerId="LiveId" clId="{D588AF2A-D786-4AAF-81AC-CAA88BDAB2E4}" dt="2022-08-30T14:09:44.154" v="187"/>
          <ac:spMkLst>
            <pc:docMk/>
            <pc:sldMk cId="1200806046" sldId="635"/>
            <ac:spMk id="35" creationId="{2DFED49C-0FA4-7163-DD7F-20DFAAE147F1}"/>
          </ac:spMkLst>
        </pc:spChg>
        <pc:spChg chg="mod">
          <ac:chgData name="yamada akita" userId="8b118bcca7e896d8" providerId="LiveId" clId="{D588AF2A-D786-4AAF-81AC-CAA88BDAB2E4}" dt="2022-08-30T14:09:44.154" v="187"/>
          <ac:spMkLst>
            <pc:docMk/>
            <pc:sldMk cId="1200806046" sldId="635"/>
            <ac:spMk id="37" creationId="{7CF8D962-4125-531D-5478-E578C3948036}"/>
          </ac:spMkLst>
        </pc:spChg>
        <pc:spChg chg="add mod">
          <ac:chgData name="yamada akita" userId="8b118bcca7e896d8" providerId="LiveId" clId="{D588AF2A-D786-4AAF-81AC-CAA88BDAB2E4}" dt="2022-08-30T14:09:44.154" v="187"/>
          <ac:spMkLst>
            <pc:docMk/>
            <pc:sldMk cId="1200806046" sldId="635"/>
            <ac:spMk id="38" creationId="{10D81885-CFCD-007B-ED93-2E884E30185A}"/>
          </ac:spMkLst>
        </pc:spChg>
        <pc:spChg chg="add mod">
          <ac:chgData name="yamada akita" userId="8b118bcca7e896d8" providerId="LiveId" clId="{D588AF2A-D786-4AAF-81AC-CAA88BDAB2E4}" dt="2022-08-30T14:10:44.188" v="276" actId="20577"/>
          <ac:spMkLst>
            <pc:docMk/>
            <pc:sldMk cId="1200806046" sldId="635"/>
            <ac:spMk id="39" creationId="{5CD12528-EC72-8089-7D94-C5EA0B9AF676}"/>
          </ac:spMkLst>
        </pc:spChg>
        <pc:spChg chg="add mod">
          <ac:chgData name="yamada akita" userId="8b118bcca7e896d8" providerId="LiveId" clId="{D588AF2A-D786-4AAF-81AC-CAA88BDAB2E4}" dt="2022-08-30T14:09:44.154" v="187"/>
          <ac:spMkLst>
            <pc:docMk/>
            <pc:sldMk cId="1200806046" sldId="635"/>
            <ac:spMk id="40" creationId="{A04B2A11-04D9-2371-973C-F7A4AF0F9FDD}"/>
          </ac:spMkLst>
        </pc:spChg>
        <pc:spChg chg="add mod">
          <ac:chgData name="yamada akita" userId="8b118bcca7e896d8" providerId="LiveId" clId="{D588AF2A-D786-4AAF-81AC-CAA88BDAB2E4}" dt="2022-08-30T14:09:44.154" v="187"/>
          <ac:spMkLst>
            <pc:docMk/>
            <pc:sldMk cId="1200806046" sldId="635"/>
            <ac:spMk id="41" creationId="{0A905799-9020-659B-95DD-3E97EDF09042}"/>
          </ac:spMkLst>
        </pc:spChg>
        <pc:spChg chg="mod">
          <ac:chgData name="yamada akita" userId="8b118bcca7e896d8" providerId="LiveId" clId="{D588AF2A-D786-4AAF-81AC-CAA88BDAB2E4}" dt="2022-08-30T14:09:44.154" v="187"/>
          <ac:spMkLst>
            <pc:docMk/>
            <pc:sldMk cId="1200806046" sldId="635"/>
            <ac:spMk id="43" creationId="{831AB5BF-FF7B-7F49-B0B0-6920CED53C95}"/>
          </ac:spMkLst>
        </pc:spChg>
        <pc:spChg chg="mod">
          <ac:chgData name="yamada akita" userId="8b118bcca7e896d8" providerId="LiveId" clId="{D588AF2A-D786-4AAF-81AC-CAA88BDAB2E4}" dt="2022-08-30T14:09:44.154" v="187"/>
          <ac:spMkLst>
            <pc:docMk/>
            <pc:sldMk cId="1200806046" sldId="635"/>
            <ac:spMk id="44" creationId="{FFD17CE7-769D-D64E-C281-45C5D944CE77}"/>
          </ac:spMkLst>
        </pc:spChg>
        <pc:spChg chg="add mod">
          <ac:chgData name="yamada akita" userId="8b118bcca7e896d8" providerId="LiveId" clId="{D588AF2A-D786-4AAF-81AC-CAA88BDAB2E4}" dt="2022-08-30T14:09:44.154" v="187"/>
          <ac:spMkLst>
            <pc:docMk/>
            <pc:sldMk cId="1200806046" sldId="635"/>
            <ac:spMk id="45" creationId="{2286DE05-2EC4-0873-6E35-9F4004FED94E}"/>
          </ac:spMkLst>
        </pc:spChg>
        <pc:spChg chg="add mod">
          <ac:chgData name="yamada akita" userId="8b118bcca7e896d8" providerId="LiveId" clId="{D588AF2A-D786-4AAF-81AC-CAA88BDAB2E4}" dt="2022-08-30T14:09:44.154" v="187"/>
          <ac:spMkLst>
            <pc:docMk/>
            <pc:sldMk cId="1200806046" sldId="635"/>
            <ac:spMk id="46" creationId="{EF1C70C5-7FC7-327A-9972-47BA7943C139}"/>
          </ac:spMkLst>
        </pc:spChg>
        <pc:spChg chg="add mod">
          <ac:chgData name="yamada akita" userId="8b118bcca7e896d8" providerId="LiveId" clId="{D588AF2A-D786-4AAF-81AC-CAA88BDAB2E4}" dt="2022-08-30T14:09:44.154" v="187"/>
          <ac:spMkLst>
            <pc:docMk/>
            <pc:sldMk cId="1200806046" sldId="635"/>
            <ac:spMk id="47" creationId="{AEF62AA7-1170-175C-F037-54CFE98788DB}"/>
          </ac:spMkLst>
        </pc:spChg>
        <pc:spChg chg="add mod ord">
          <ac:chgData name="yamada akita" userId="8b118bcca7e896d8" providerId="LiveId" clId="{D588AF2A-D786-4AAF-81AC-CAA88BDAB2E4}" dt="2022-08-30T14:10:07.490" v="258" actId="167"/>
          <ac:spMkLst>
            <pc:docMk/>
            <pc:sldMk cId="1200806046" sldId="635"/>
            <ac:spMk id="48" creationId="{FC0DF492-A8E7-E850-E182-D0D4A380A6B8}"/>
          </ac:spMkLst>
        </pc:spChg>
        <pc:grpChg chg="add del mod">
          <ac:chgData name="yamada akita" userId="8b118bcca7e896d8" providerId="LiveId" clId="{D588AF2A-D786-4AAF-81AC-CAA88BDAB2E4}" dt="2022-08-30T14:09:31.999" v="183"/>
          <ac:grpSpMkLst>
            <pc:docMk/>
            <pc:sldMk cId="1200806046" sldId="635"/>
            <ac:grpSpMk id="6" creationId="{C5920467-B460-FCC6-EB61-59F5FB1CD1B9}"/>
          </ac:grpSpMkLst>
        </pc:grpChg>
        <pc:grpChg chg="add del mod">
          <ac:chgData name="yamada akita" userId="8b118bcca7e896d8" providerId="LiveId" clId="{D588AF2A-D786-4AAF-81AC-CAA88BDAB2E4}" dt="2022-08-30T14:09:31.999" v="183"/>
          <ac:grpSpMkLst>
            <pc:docMk/>
            <pc:sldMk cId="1200806046" sldId="635"/>
            <ac:grpSpMk id="18" creationId="{CFA8BBF5-5329-EEF5-5544-48298BB564D3}"/>
          </ac:grpSpMkLst>
        </pc:grpChg>
        <pc:grpChg chg="add mod">
          <ac:chgData name="yamada akita" userId="8b118bcca7e896d8" providerId="LiveId" clId="{D588AF2A-D786-4AAF-81AC-CAA88BDAB2E4}" dt="2022-08-30T14:09:44.154" v="187"/>
          <ac:grpSpMkLst>
            <pc:docMk/>
            <pc:sldMk cId="1200806046" sldId="635"/>
            <ac:grpSpMk id="34" creationId="{11CD42C8-DFF5-118D-AE67-92DBC06731BA}"/>
          </ac:grpSpMkLst>
        </pc:grpChg>
        <pc:grpChg chg="add mod">
          <ac:chgData name="yamada akita" userId="8b118bcca7e896d8" providerId="LiveId" clId="{D588AF2A-D786-4AAF-81AC-CAA88BDAB2E4}" dt="2022-08-30T14:09:44.154" v="187"/>
          <ac:grpSpMkLst>
            <pc:docMk/>
            <pc:sldMk cId="1200806046" sldId="635"/>
            <ac:grpSpMk id="42" creationId="{D420F4CE-32BF-9F59-5E95-73EF66042FE2}"/>
          </ac:grpSpMkLst>
        </pc:grpChg>
        <pc:picChg chg="mod">
          <ac:chgData name="yamada akita" userId="8b118bcca7e896d8" providerId="LiveId" clId="{D588AF2A-D786-4AAF-81AC-CAA88BDAB2E4}" dt="2022-08-30T14:10:15.944" v="259"/>
          <ac:picMkLst>
            <pc:docMk/>
            <pc:sldMk cId="1200806046" sldId="635"/>
            <ac:picMk id="19" creationId="{F39122C6-A135-3A9D-B15A-211F3F4F9AD8}"/>
          </ac:picMkLst>
        </pc:picChg>
        <pc:picChg chg="del">
          <ac:chgData name="yamada akita" userId="8b118bcca7e896d8" providerId="LiveId" clId="{D588AF2A-D786-4AAF-81AC-CAA88BDAB2E4}" dt="2022-08-30T14:08:56.106" v="175" actId="478"/>
          <ac:picMkLst>
            <pc:docMk/>
            <pc:sldMk cId="1200806046" sldId="635"/>
            <ac:picMk id="36" creationId="{E037CC20-EE78-B5BC-6F20-F5A7250DE0D5}"/>
          </ac:picMkLst>
        </pc:picChg>
      </pc:sldChg>
      <pc:sldChg chg="addSp delSp modSp add mod ord">
        <pc:chgData name="yamada akita" userId="8b118bcca7e896d8" providerId="LiveId" clId="{D588AF2A-D786-4AAF-81AC-CAA88BDAB2E4}" dt="2022-08-30T14:18:21.736" v="620" actId="6549"/>
        <pc:sldMkLst>
          <pc:docMk/>
          <pc:sldMk cId="193264283" sldId="636"/>
        </pc:sldMkLst>
        <pc:spChg chg="mod topLvl">
          <ac:chgData name="yamada akita" userId="8b118bcca7e896d8" providerId="LiveId" clId="{D588AF2A-D786-4AAF-81AC-CAA88BDAB2E4}" dt="2022-08-30T14:17:25.568" v="561" actId="1035"/>
          <ac:spMkLst>
            <pc:docMk/>
            <pc:sldMk cId="193264283" sldId="636"/>
            <ac:spMk id="2" creationId="{7A621D49-1748-499B-8555-BD75B5D53C56}"/>
          </ac:spMkLst>
        </pc:spChg>
        <pc:spChg chg="mod">
          <ac:chgData name="yamada akita" userId="8b118bcca7e896d8" providerId="LiveId" clId="{D588AF2A-D786-4AAF-81AC-CAA88BDAB2E4}" dt="2022-08-30T14:18:21.736" v="620" actId="6549"/>
          <ac:spMkLst>
            <pc:docMk/>
            <pc:sldMk cId="193264283" sldId="636"/>
            <ac:spMk id="7" creationId="{A58E13EA-C539-411D-8D2F-5F5867E1332E}"/>
          </ac:spMkLst>
        </pc:spChg>
        <pc:spChg chg="add del mod">
          <ac:chgData name="yamada akita" userId="8b118bcca7e896d8" providerId="LiveId" clId="{D588AF2A-D786-4AAF-81AC-CAA88BDAB2E4}" dt="2022-08-30T14:14:30.705" v="385" actId="478"/>
          <ac:spMkLst>
            <pc:docMk/>
            <pc:sldMk cId="193264283" sldId="636"/>
            <ac:spMk id="8" creationId="{5CE3A0C3-9F80-2531-4ADA-2BF7067AE6E6}"/>
          </ac:spMkLst>
        </pc:spChg>
        <pc:spChg chg="add del mod">
          <ac:chgData name="yamada akita" userId="8b118bcca7e896d8" providerId="LiveId" clId="{D588AF2A-D786-4AAF-81AC-CAA88BDAB2E4}" dt="2022-08-30T14:14:19.836" v="380" actId="478"/>
          <ac:spMkLst>
            <pc:docMk/>
            <pc:sldMk cId="193264283" sldId="636"/>
            <ac:spMk id="9" creationId="{F4BF6CFA-10C5-63AD-5CD5-8C25A340A291}"/>
          </ac:spMkLst>
        </pc:spChg>
        <pc:spChg chg="add del mod">
          <ac:chgData name="yamada akita" userId="8b118bcca7e896d8" providerId="LiveId" clId="{D588AF2A-D786-4AAF-81AC-CAA88BDAB2E4}" dt="2022-08-30T14:14:29.905" v="384" actId="478"/>
          <ac:spMkLst>
            <pc:docMk/>
            <pc:sldMk cId="193264283" sldId="636"/>
            <ac:spMk id="10" creationId="{071E0A24-126D-F5EE-3D68-B0ADE6F84B7D}"/>
          </ac:spMkLst>
        </pc:spChg>
        <pc:spChg chg="del mod">
          <ac:chgData name="yamada akita" userId="8b118bcca7e896d8" providerId="LiveId" clId="{D588AF2A-D786-4AAF-81AC-CAA88BDAB2E4}" dt="2022-08-30T14:14:39.727" v="388" actId="478"/>
          <ac:spMkLst>
            <pc:docMk/>
            <pc:sldMk cId="193264283" sldId="636"/>
            <ac:spMk id="11" creationId="{A8EC86B0-20F6-48AF-86A2-009BAE7A4E7C}"/>
          </ac:spMkLst>
        </pc:spChg>
        <pc:spChg chg="mod topLvl">
          <ac:chgData name="yamada akita" userId="8b118bcca7e896d8" providerId="LiveId" clId="{D588AF2A-D786-4AAF-81AC-CAA88BDAB2E4}" dt="2022-08-30T14:17:25.568" v="561" actId="1035"/>
          <ac:spMkLst>
            <pc:docMk/>
            <pc:sldMk cId="193264283" sldId="636"/>
            <ac:spMk id="13" creationId="{8BDFE9AD-38A8-47AE-BF79-87F431610389}"/>
          </ac:spMkLst>
        </pc:spChg>
        <pc:spChg chg="mod topLvl">
          <ac:chgData name="yamada akita" userId="8b118bcca7e896d8" providerId="LiveId" clId="{D588AF2A-D786-4AAF-81AC-CAA88BDAB2E4}" dt="2022-08-30T14:17:25.568" v="561" actId="1035"/>
          <ac:spMkLst>
            <pc:docMk/>
            <pc:sldMk cId="193264283" sldId="636"/>
            <ac:spMk id="14" creationId="{70C83898-7ECE-C842-33A2-5CABEC7F0E82}"/>
          </ac:spMkLst>
        </pc:spChg>
        <pc:spChg chg="mod topLvl">
          <ac:chgData name="yamada akita" userId="8b118bcca7e896d8" providerId="LiveId" clId="{D588AF2A-D786-4AAF-81AC-CAA88BDAB2E4}" dt="2022-08-30T14:17:25.568" v="561" actId="1035"/>
          <ac:spMkLst>
            <pc:docMk/>
            <pc:sldMk cId="193264283" sldId="636"/>
            <ac:spMk id="15" creationId="{84F442AE-C017-85C7-C732-5F91715442FD}"/>
          </ac:spMkLst>
        </pc:spChg>
        <pc:spChg chg="del mod topLvl">
          <ac:chgData name="yamada akita" userId="8b118bcca7e896d8" providerId="LiveId" clId="{D588AF2A-D786-4AAF-81AC-CAA88BDAB2E4}" dt="2022-08-30T14:17:29.119" v="563" actId="478"/>
          <ac:spMkLst>
            <pc:docMk/>
            <pc:sldMk cId="193264283" sldId="636"/>
            <ac:spMk id="16" creationId="{7562E3C8-A975-549F-1711-C3326B7752A1}"/>
          </ac:spMkLst>
        </pc:spChg>
        <pc:spChg chg="mod topLvl">
          <ac:chgData name="yamada akita" userId="8b118bcca7e896d8" providerId="LiveId" clId="{D588AF2A-D786-4AAF-81AC-CAA88BDAB2E4}" dt="2022-08-30T14:17:25.568" v="561" actId="1035"/>
          <ac:spMkLst>
            <pc:docMk/>
            <pc:sldMk cId="193264283" sldId="636"/>
            <ac:spMk id="17" creationId="{7D1EA826-19FF-71AE-555C-975CDAB3F42B}"/>
          </ac:spMkLst>
        </pc:spChg>
        <pc:spChg chg="del mod topLvl">
          <ac:chgData name="yamada akita" userId="8b118bcca7e896d8" providerId="LiveId" clId="{D588AF2A-D786-4AAF-81AC-CAA88BDAB2E4}" dt="2022-08-30T14:17:27.981" v="562" actId="478"/>
          <ac:spMkLst>
            <pc:docMk/>
            <pc:sldMk cId="193264283" sldId="636"/>
            <ac:spMk id="18" creationId="{A6D4D925-51A6-44AD-8806-8FD1AE8D8132}"/>
          </ac:spMkLst>
        </pc:spChg>
        <pc:spChg chg="mod topLvl">
          <ac:chgData name="yamada akita" userId="8b118bcca7e896d8" providerId="LiveId" clId="{D588AF2A-D786-4AAF-81AC-CAA88BDAB2E4}" dt="2022-08-30T14:17:25.568" v="561" actId="1035"/>
          <ac:spMkLst>
            <pc:docMk/>
            <pc:sldMk cId="193264283" sldId="636"/>
            <ac:spMk id="19" creationId="{950064A4-C0FA-4AF9-8D31-F06A894BDBE0}"/>
          </ac:spMkLst>
        </pc:spChg>
        <pc:spChg chg="add mod">
          <ac:chgData name="yamada akita" userId="8b118bcca7e896d8" providerId="LiveId" clId="{D588AF2A-D786-4AAF-81AC-CAA88BDAB2E4}" dt="2022-08-30T14:17:25.568" v="561" actId="1035"/>
          <ac:spMkLst>
            <pc:docMk/>
            <pc:sldMk cId="193264283" sldId="636"/>
            <ac:spMk id="20" creationId="{CF606803-3746-6F87-D0E0-976EA231497D}"/>
          </ac:spMkLst>
        </pc:spChg>
        <pc:spChg chg="mod topLvl">
          <ac:chgData name="yamada akita" userId="8b118bcca7e896d8" providerId="LiveId" clId="{D588AF2A-D786-4AAF-81AC-CAA88BDAB2E4}" dt="2022-08-30T14:17:25.568" v="561" actId="1035"/>
          <ac:spMkLst>
            <pc:docMk/>
            <pc:sldMk cId="193264283" sldId="636"/>
            <ac:spMk id="22" creationId="{71F39464-B01B-7110-66CB-5BC1B24466E9}"/>
          </ac:spMkLst>
        </pc:spChg>
        <pc:spChg chg="mod topLvl">
          <ac:chgData name="yamada akita" userId="8b118bcca7e896d8" providerId="LiveId" clId="{D588AF2A-D786-4AAF-81AC-CAA88BDAB2E4}" dt="2022-08-30T14:17:25.568" v="561" actId="1035"/>
          <ac:spMkLst>
            <pc:docMk/>
            <pc:sldMk cId="193264283" sldId="636"/>
            <ac:spMk id="23" creationId="{87A6AA9B-0F75-C5D8-924E-D3537B3A7E63}"/>
          </ac:spMkLst>
        </pc:spChg>
        <pc:spChg chg="del mod topLvl">
          <ac:chgData name="yamada akita" userId="8b118bcca7e896d8" providerId="LiveId" clId="{D588AF2A-D786-4AAF-81AC-CAA88BDAB2E4}" dt="2022-08-30T14:17:30.366" v="564" actId="478"/>
          <ac:spMkLst>
            <pc:docMk/>
            <pc:sldMk cId="193264283" sldId="636"/>
            <ac:spMk id="24" creationId="{12455567-62DE-57A2-C4EA-36654275F7B3}"/>
          </ac:spMkLst>
        </pc:spChg>
        <pc:spChg chg="mod">
          <ac:chgData name="yamada akita" userId="8b118bcca7e896d8" providerId="LiveId" clId="{D588AF2A-D786-4AAF-81AC-CAA88BDAB2E4}" dt="2022-08-30T14:17:25.568" v="561" actId="1035"/>
          <ac:spMkLst>
            <pc:docMk/>
            <pc:sldMk cId="193264283" sldId="636"/>
            <ac:spMk id="25" creationId="{6E731670-6300-483F-96EE-EE054B1AF162}"/>
          </ac:spMkLst>
        </pc:spChg>
        <pc:spChg chg="mod topLvl">
          <ac:chgData name="yamada akita" userId="8b118bcca7e896d8" providerId="LiveId" clId="{D588AF2A-D786-4AAF-81AC-CAA88BDAB2E4}" dt="2022-08-30T14:17:25.568" v="561" actId="1035"/>
          <ac:spMkLst>
            <pc:docMk/>
            <pc:sldMk cId="193264283" sldId="636"/>
            <ac:spMk id="26" creationId="{359FB13F-D436-7EC9-6B3F-F43D3DBC08B5}"/>
          </ac:spMkLst>
        </pc:spChg>
        <pc:spChg chg="add mod">
          <ac:chgData name="yamada akita" userId="8b118bcca7e896d8" providerId="LiveId" clId="{D588AF2A-D786-4AAF-81AC-CAA88BDAB2E4}" dt="2022-08-30T14:17:25.568" v="561" actId="1035"/>
          <ac:spMkLst>
            <pc:docMk/>
            <pc:sldMk cId="193264283" sldId="636"/>
            <ac:spMk id="27" creationId="{6DFB7976-F563-1330-9853-4A339F32BDBF}"/>
          </ac:spMkLst>
        </pc:spChg>
        <pc:grpChg chg="del mod">
          <ac:chgData name="yamada akita" userId="8b118bcca7e896d8" providerId="LiveId" clId="{D588AF2A-D786-4AAF-81AC-CAA88BDAB2E4}" dt="2022-08-30T14:16:07.775" v="537" actId="165"/>
          <ac:grpSpMkLst>
            <pc:docMk/>
            <pc:sldMk cId="193264283" sldId="636"/>
            <ac:grpSpMk id="3" creationId="{05DE95C3-52D7-4594-87CC-A40477BA3D5D}"/>
          </ac:grpSpMkLst>
        </pc:grpChg>
        <pc:grpChg chg="add del mod">
          <ac:chgData name="yamada akita" userId="8b118bcca7e896d8" providerId="LiveId" clId="{D588AF2A-D786-4AAF-81AC-CAA88BDAB2E4}" dt="2022-08-30T14:16:07.775" v="537" actId="165"/>
          <ac:grpSpMkLst>
            <pc:docMk/>
            <pc:sldMk cId="193264283" sldId="636"/>
            <ac:grpSpMk id="12" creationId="{C9B5F283-F548-1267-EF6A-003CF5AE90B8}"/>
          </ac:grpSpMkLst>
        </pc:grpChg>
        <pc:grpChg chg="add del mod">
          <ac:chgData name="yamada akita" userId="8b118bcca7e896d8" providerId="LiveId" clId="{D588AF2A-D786-4AAF-81AC-CAA88BDAB2E4}" dt="2022-08-30T14:16:07.775" v="537" actId="165"/>
          <ac:grpSpMkLst>
            <pc:docMk/>
            <pc:sldMk cId="193264283" sldId="636"/>
            <ac:grpSpMk id="21" creationId="{8B42CC85-9489-5E52-843F-C703B0BF28D0}"/>
          </ac:grpSpMkLst>
        </pc:grpChg>
      </pc:sldChg>
      <pc:sldChg chg="addSp delSp modSp add mod ord modAnim">
        <pc:chgData name="yamada akita" userId="8b118bcca7e896d8" providerId="LiveId" clId="{D588AF2A-D786-4AAF-81AC-CAA88BDAB2E4}" dt="2022-08-30T14:21:27.120" v="903" actId="1037"/>
        <pc:sldMkLst>
          <pc:docMk/>
          <pc:sldMk cId="205718240" sldId="637"/>
        </pc:sldMkLst>
        <pc:spChg chg="mod">
          <ac:chgData name="yamada akita" userId="8b118bcca7e896d8" providerId="LiveId" clId="{D588AF2A-D786-4AAF-81AC-CAA88BDAB2E4}" dt="2022-08-30T14:18:16.470" v="603" actId="20577"/>
          <ac:spMkLst>
            <pc:docMk/>
            <pc:sldMk cId="205718240" sldId="637"/>
            <ac:spMk id="2" creationId="{1D2A1C4B-DB25-4984-99E7-A04F563FA8E3}"/>
          </ac:spMkLst>
        </pc:spChg>
        <pc:spChg chg="mod">
          <ac:chgData name="yamada akita" userId="8b118bcca7e896d8" providerId="LiveId" clId="{D588AF2A-D786-4AAF-81AC-CAA88BDAB2E4}" dt="2022-08-30T14:21:27.120" v="903" actId="1037"/>
          <ac:spMkLst>
            <pc:docMk/>
            <pc:sldMk cId="205718240" sldId="637"/>
            <ac:spMk id="3" creationId="{ADEC504E-3E70-C367-D60D-7F720F708575}"/>
          </ac:spMkLst>
        </pc:spChg>
        <pc:spChg chg="add mod">
          <ac:chgData name="yamada akita" userId="8b118bcca7e896d8" providerId="LiveId" clId="{D588AF2A-D786-4AAF-81AC-CAA88BDAB2E4}" dt="2022-08-30T14:20:40.031" v="827" actId="6549"/>
          <ac:spMkLst>
            <pc:docMk/>
            <pc:sldMk cId="205718240" sldId="637"/>
            <ac:spMk id="4" creationId="{48F482EB-724C-8193-11F2-EE73F308BD17}"/>
          </ac:spMkLst>
        </pc:spChg>
        <pc:spChg chg="del">
          <ac:chgData name="yamada akita" userId="8b118bcca7e896d8" providerId="LiveId" clId="{D588AF2A-D786-4AAF-81AC-CAA88BDAB2E4}" dt="2022-08-30T14:20:46.792" v="828" actId="478"/>
          <ac:spMkLst>
            <pc:docMk/>
            <pc:sldMk cId="205718240" sldId="637"/>
            <ac:spMk id="6" creationId="{02D58E41-7B06-C8E4-5BFB-99A1FC3A6D63}"/>
          </ac:spMkLst>
        </pc:spChg>
        <pc:spChg chg="del">
          <ac:chgData name="yamada akita" userId="8b118bcca7e896d8" providerId="LiveId" clId="{D588AF2A-D786-4AAF-81AC-CAA88BDAB2E4}" dt="2022-08-30T14:20:46.792" v="828" actId="478"/>
          <ac:spMkLst>
            <pc:docMk/>
            <pc:sldMk cId="205718240" sldId="637"/>
            <ac:spMk id="7" creationId="{6B1BF7EA-FF53-D4A5-7853-DE29DDEE88BC}"/>
          </ac:spMkLst>
        </pc:spChg>
        <pc:spChg chg="mod">
          <ac:chgData name="yamada akita" userId="8b118bcca7e896d8" providerId="LiveId" clId="{D588AF2A-D786-4AAF-81AC-CAA88BDAB2E4}" dt="2022-08-30T14:19:06.874" v="661" actId="14100"/>
          <ac:spMkLst>
            <pc:docMk/>
            <pc:sldMk cId="205718240" sldId="637"/>
            <ac:spMk id="9" creationId="{FE5BB94B-DEC1-F177-8D85-F82484687168}"/>
          </ac:spMkLst>
        </pc:spChg>
        <pc:spChg chg="del">
          <ac:chgData name="yamada akita" userId="8b118bcca7e896d8" providerId="LiveId" clId="{D588AF2A-D786-4AAF-81AC-CAA88BDAB2E4}" dt="2022-08-30T14:20:29.473" v="791" actId="478"/>
          <ac:spMkLst>
            <pc:docMk/>
            <pc:sldMk cId="205718240" sldId="637"/>
            <ac:spMk id="11" creationId="{38CE3E75-0C07-AA54-48DF-AB680626C141}"/>
          </ac:spMkLst>
        </pc:spChg>
        <pc:spChg chg="del">
          <ac:chgData name="yamada akita" userId="8b118bcca7e896d8" providerId="LiveId" clId="{D588AF2A-D786-4AAF-81AC-CAA88BDAB2E4}" dt="2022-08-30T14:20:24.325" v="790" actId="478"/>
          <ac:spMkLst>
            <pc:docMk/>
            <pc:sldMk cId="205718240" sldId="637"/>
            <ac:spMk id="18" creationId="{956E4926-E297-EFAA-1A5A-A40602A4FC9C}"/>
          </ac:spMkLst>
        </pc:spChg>
        <pc:spChg chg="mod">
          <ac:chgData name="yamada akita" userId="8b118bcca7e896d8" providerId="LiveId" clId="{D588AF2A-D786-4AAF-81AC-CAA88BDAB2E4}" dt="2022-08-30T14:21:22.740" v="886" actId="1038"/>
          <ac:spMkLst>
            <pc:docMk/>
            <pc:sldMk cId="205718240" sldId="637"/>
            <ac:spMk id="19" creationId="{C8B81737-F988-E287-8760-4396787392AA}"/>
          </ac:spMkLst>
        </pc:spChg>
        <pc:spChg chg="del mod">
          <ac:chgData name="yamada akita" userId="8b118bcca7e896d8" providerId="LiveId" clId="{D588AF2A-D786-4AAF-81AC-CAA88BDAB2E4}" dt="2022-08-30T14:20:14.757" v="787" actId="478"/>
          <ac:spMkLst>
            <pc:docMk/>
            <pc:sldMk cId="205718240" sldId="637"/>
            <ac:spMk id="20" creationId="{6DC3278A-0699-8869-3667-09FEAC3C9F4D}"/>
          </ac:spMkLst>
        </pc:spChg>
        <pc:spChg chg="del">
          <ac:chgData name="yamada akita" userId="8b118bcca7e896d8" providerId="LiveId" clId="{D588AF2A-D786-4AAF-81AC-CAA88BDAB2E4}" dt="2022-08-30T14:20:46.792" v="828" actId="478"/>
          <ac:spMkLst>
            <pc:docMk/>
            <pc:sldMk cId="205718240" sldId="637"/>
            <ac:spMk id="21" creationId="{78191AD9-DEF0-B468-9EA4-EBF5B2149AD7}"/>
          </ac:spMkLst>
        </pc:spChg>
        <pc:spChg chg="del">
          <ac:chgData name="yamada akita" userId="8b118bcca7e896d8" providerId="LiveId" clId="{D588AF2A-D786-4AAF-81AC-CAA88BDAB2E4}" dt="2022-08-30T14:20:24.325" v="790" actId="478"/>
          <ac:spMkLst>
            <pc:docMk/>
            <pc:sldMk cId="205718240" sldId="637"/>
            <ac:spMk id="22" creationId="{CD52A489-6A8F-C3CC-0FB2-880C6D61A8B5}"/>
          </ac:spMkLst>
        </pc:spChg>
        <pc:spChg chg="del">
          <ac:chgData name="yamada akita" userId="8b118bcca7e896d8" providerId="LiveId" clId="{D588AF2A-D786-4AAF-81AC-CAA88BDAB2E4}" dt="2022-08-30T14:20:24.325" v="790" actId="478"/>
          <ac:spMkLst>
            <pc:docMk/>
            <pc:sldMk cId="205718240" sldId="637"/>
            <ac:spMk id="26" creationId="{730D4480-28BF-C178-159C-D4511CBF5046}"/>
          </ac:spMkLst>
        </pc:spChg>
        <pc:spChg chg="del">
          <ac:chgData name="yamada akita" userId="8b118bcca7e896d8" providerId="LiveId" clId="{D588AF2A-D786-4AAF-81AC-CAA88BDAB2E4}" dt="2022-08-30T14:20:24.325" v="790" actId="478"/>
          <ac:spMkLst>
            <pc:docMk/>
            <pc:sldMk cId="205718240" sldId="637"/>
            <ac:spMk id="27" creationId="{E022015C-7551-8162-CADB-C03DC16D8582}"/>
          </ac:spMkLst>
        </pc:spChg>
        <pc:spChg chg="del">
          <ac:chgData name="yamada akita" userId="8b118bcca7e896d8" providerId="LiveId" clId="{D588AF2A-D786-4AAF-81AC-CAA88BDAB2E4}" dt="2022-08-30T14:20:24.325" v="790" actId="478"/>
          <ac:spMkLst>
            <pc:docMk/>
            <pc:sldMk cId="205718240" sldId="637"/>
            <ac:spMk id="28" creationId="{DB6326A6-B38C-7639-B5B0-CBB1E74FAE86}"/>
          </ac:spMkLst>
        </pc:spChg>
        <pc:spChg chg="add mod">
          <ac:chgData name="yamada akita" userId="8b118bcca7e896d8" providerId="LiveId" clId="{D588AF2A-D786-4AAF-81AC-CAA88BDAB2E4}" dt="2022-08-30T14:21:06.814" v="848" actId="1035"/>
          <ac:spMkLst>
            <pc:docMk/>
            <pc:sldMk cId="205718240" sldId="637"/>
            <ac:spMk id="29" creationId="{2BC0DC37-A64E-C024-3D13-AB97CC543B8C}"/>
          </ac:spMkLst>
        </pc:spChg>
        <pc:spChg chg="add mod">
          <ac:chgData name="yamada akita" userId="8b118bcca7e896d8" providerId="LiveId" clId="{D588AF2A-D786-4AAF-81AC-CAA88BDAB2E4}" dt="2022-08-30T14:21:18.052" v="874" actId="1037"/>
          <ac:spMkLst>
            <pc:docMk/>
            <pc:sldMk cId="205718240" sldId="637"/>
            <ac:spMk id="30" creationId="{81CFF09C-2514-5EAB-1EE6-3B48C2E21AE0}"/>
          </ac:spMkLst>
        </pc:spChg>
        <pc:spChg chg="mod">
          <ac:chgData name="yamada akita" userId="8b118bcca7e896d8" providerId="LiveId" clId="{D588AF2A-D786-4AAF-81AC-CAA88BDAB2E4}" dt="2022-08-30T14:18:47.680" v="627" actId="20577"/>
          <ac:spMkLst>
            <pc:docMk/>
            <pc:sldMk cId="205718240" sldId="637"/>
            <ac:spMk id="31" creationId="{CE03535B-E25C-4C72-893D-0DA651D711B0}"/>
          </ac:spMkLst>
        </pc:spChg>
        <pc:grpChg chg="del">
          <ac:chgData name="yamada akita" userId="8b118bcca7e896d8" providerId="LiveId" clId="{D588AF2A-D786-4AAF-81AC-CAA88BDAB2E4}" dt="2022-08-30T14:20:24.325" v="790" actId="478"/>
          <ac:grpSpMkLst>
            <pc:docMk/>
            <pc:sldMk cId="205718240" sldId="637"/>
            <ac:grpSpMk id="15" creationId="{B04DD25C-474C-5CCE-A9FE-75CF598ACCC0}"/>
          </ac:grpSpMkLst>
        </pc:grpChg>
        <pc:grpChg chg="del">
          <ac:chgData name="yamada akita" userId="8b118bcca7e896d8" providerId="LiveId" clId="{D588AF2A-D786-4AAF-81AC-CAA88BDAB2E4}" dt="2022-08-30T14:20:24.325" v="790" actId="478"/>
          <ac:grpSpMkLst>
            <pc:docMk/>
            <pc:sldMk cId="205718240" sldId="637"/>
            <ac:grpSpMk id="23" creationId="{1E4895DA-7DD9-D73D-3C1D-012516944FA1}"/>
          </ac:grpSpMkLst>
        </pc:grpChg>
        <pc:picChg chg="del">
          <ac:chgData name="yamada akita" userId="8b118bcca7e896d8" providerId="LiveId" clId="{D588AF2A-D786-4AAF-81AC-CAA88BDAB2E4}" dt="2022-08-30T14:20:46.792" v="828" actId="478"/>
          <ac:picMkLst>
            <pc:docMk/>
            <pc:sldMk cId="205718240" sldId="637"/>
            <ac:picMk id="14" creationId="{B2465429-A7FB-0219-3D58-C744FE6FAE9D}"/>
          </ac:picMkLst>
        </pc:picChg>
      </pc:sldChg>
      <pc:sldChg chg="addSp delSp modSp add mod">
        <pc:chgData name="yamada akita" userId="8b118bcca7e896d8" providerId="LiveId" clId="{D588AF2A-D786-4AAF-81AC-CAA88BDAB2E4}" dt="2022-08-30T14:24:42.806" v="1222" actId="1038"/>
        <pc:sldMkLst>
          <pc:docMk/>
          <pc:sldMk cId="913381698" sldId="638"/>
        </pc:sldMkLst>
        <pc:spChg chg="del">
          <ac:chgData name="yamada akita" userId="8b118bcca7e896d8" providerId="LiveId" clId="{D588AF2A-D786-4AAF-81AC-CAA88BDAB2E4}" dt="2022-08-30T14:21:59.800" v="970" actId="478"/>
          <ac:spMkLst>
            <pc:docMk/>
            <pc:sldMk cId="913381698" sldId="638"/>
            <ac:spMk id="3" creationId="{ADEC504E-3E70-C367-D60D-7F720F708575}"/>
          </ac:spMkLst>
        </pc:spChg>
        <pc:spChg chg="mod">
          <ac:chgData name="yamada akita" userId="8b118bcca7e896d8" providerId="LiveId" clId="{D588AF2A-D786-4AAF-81AC-CAA88BDAB2E4}" dt="2022-08-30T14:23:29.701" v="1175" actId="20577"/>
          <ac:spMkLst>
            <pc:docMk/>
            <pc:sldMk cId="913381698" sldId="638"/>
            <ac:spMk id="4" creationId="{48F482EB-724C-8193-11F2-EE73F308BD17}"/>
          </ac:spMkLst>
        </pc:spChg>
        <pc:spChg chg="del">
          <ac:chgData name="yamada akita" userId="8b118bcca7e896d8" providerId="LiveId" clId="{D588AF2A-D786-4AAF-81AC-CAA88BDAB2E4}" dt="2022-08-30T14:21:59.800" v="970" actId="478"/>
          <ac:spMkLst>
            <pc:docMk/>
            <pc:sldMk cId="913381698" sldId="638"/>
            <ac:spMk id="9" creationId="{FE5BB94B-DEC1-F177-8D85-F82484687168}"/>
          </ac:spMkLst>
        </pc:spChg>
        <pc:spChg chg="del">
          <ac:chgData name="yamada akita" userId="8b118bcca7e896d8" providerId="LiveId" clId="{D588AF2A-D786-4AAF-81AC-CAA88BDAB2E4}" dt="2022-08-30T14:21:59.800" v="970" actId="478"/>
          <ac:spMkLst>
            <pc:docMk/>
            <pc:sldMk cId="913381698" sldId="638"/>
            <ac:spMk id="19" creationId="{C8B81737-F988-E287-8760-4396787392AA}"/>
          </ac:spMkLst>
        </pc:spChg>
        <pc:spChg chg="mod">
          <ac:chgData name="yamada akita" userId="8b118bcca7e896d8" providerId="LiveId" clId="{D588AF2A-D786-4AAF-81AC-CAA88BDAB2E4}" dt="2022-08-30T14:24:37.865" v="1203" actId="1076"/>
          <ac:spMkLst>
            <pc:docMk/>
            <pc:sldMk cId="913381698" sldId="638"/>
            <ac:spMk id="29" creationId="{2BC0DC37-A64E-C024-3D13-AB97CC543B8C}"/>
          </ac:spMkLst>
        </pc:spChg>
        <pc:spChg chg="mod">
          <ac:chgData name="yamada akita" userId="8b118bcca7e896d8" providerId="LiveId" clId="{D588AF2A-D786-4AAF-81AC-CAA88BDAB2E4}" dt="2022-08-30T14:22:50.716" v="1106" actId="113"/>
          <ac:spMkLst>
            <pc:docMk/>
            <pc:sldMk cId="913381698" sldId="638"/>
            <ac:spMk id="30" creationId="{81CFF09C-2514-5EAB-1EE6-3B48C2E21AE0}"/>
          </ac:spMkLst>
        </pc:spChg>
        <pc:spChg chg="mod">
          <ac:chgData name="yamada akita" userId="8b118bcca7e896d8" providerId="LiveId" clId="{D588AF2A-D786-4AAF-81AC-CAA88BDAB2E4}" dt="2022-08-30T14:23:11.158" v="1132" actId="20577"/>
          <ac:spMkLst>
            <pc:docMk/>
            <pc:sldMk cId="913381698" sldId="638"/>
            <ac:spMk id="31" creationId="{CE03535B-E25C-4C72-893D-0DA651D711B0}"/>
          </ac:spMkLst>
        </pc:spChg>
        <pc:picChg chg="add del mod">
          <ac:chgData name="yamada akita" userId="8b118bcca7e896d8" providerId="LiveId" clId="{D588AF2A-D786-4AAF-81AC-CAA88BDAB2E4}" dt="2022-08-30T14:24:06.328" v="1185" actId="478"/>
          <ac:picMkLst>
            <pc:docMk/>
            <pc:sldMk cId="913381698" sldId="638"/>
            <ac:picMk id="7" creationId="{FD8F7E47-68DB-C276-B276-8B3FC6D217AF}"/>
          </ac:picMkLst>
        </pc:picChg>
        <pc:picChg chg="add mod">
          <ac:chgData name="yamada akita" userId="8b118bcca7e896d8" providerId="LiveId" clId="{D588AF2A-D786-4AAF-81AC-CAA88BDAB2E4}" dt="2022-08-30T14:24:42.806" v="1222" actId="1038"/>
          <ac:picMkLst>
            <pc:docMk/>
            <pc:sldMk cId="913381698" sldId="638"/>
            <ac:picMk id="14" creationId="{8169E9C9-2C1C-9AF9-2081-DF7F770152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97C07-83AE-4D1C-A93F-8429978AD026}" type="datetimeFigureOut">
              <a:rPr kumimoji="1" lang="ja-JP" altLang="en-US" smtClean="0"/>
              <a:t>2022/8/30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45AEC-7FDF-4829-8EA2-DE9D35400F52}" type="slidenum">
              <a:rPr kumimoji="1" lang="ja-JP" altLang="en-US" smtClean="0"/>
              <a:t>‹#›</a:t>
            </a:fld>
            <a:endParaRPr kumimoji="1" lang="ja-JP" altLang="en-US"/>
          </a:p>
        </p:txBody>
      </p:sp>
    </p:spTree>
    <p:extLst>
      <p:ext uri="{BB962C8B-B14F-4D97-AF65-F5344CB8AC3E}">
        <p14:creationId xmlns:p14="http://schemas.microsoft.com/office/powerpoint/2010/main" val="1260643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C1898-02D1-4552-87ED-195CDE87CFED}"/>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099712B-F128-442F-9D97-A5EA250628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60134E0-2657-4AA1-9F1B-2BD870B89D36}"/>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415C9EAE-1B8E-405E-A928-449806C0D3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FC60A4-024C-4A06-BA16-34F4E65D80C2}"/>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421798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10A53-6826-462C-B1E3-9F0BBDBF62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784A28-A380-4672-AB5E-6BFA945A92C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086F01-BB1E-4300-B19F-42814E287F2B}"/>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6EE21BB-7FD0-4A37-8B25-6C029E535F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82E22D-5519-4FAE-9EB4-A1DB77C5E82C}"/>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80009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1AD1293-F1CB-4576-9A68-28983683C64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D22431-C87D-4079-AD62-EB868AAB8F3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58DC4E-2966-439C-A993-C3203D82B443}"/>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71DED357-F44D-4193-A0A8-51E0D55D2C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D3AFE0-EC2B-4C0B-ADFC-FDC339668411}"/>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27369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7A9A9-A33F-4DB5-B43E-3783E21DEF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505738-71C4-4C1D-AD1F-251D43E4C0F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64AA25-59AF-415C-95B5-8FA8BB51373F}"/>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0F319612-05F5-4379-9E9B-5FADC3014F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401A99-0DC8-44EC-8D5C-450B364667EE}"/>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356689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58393-C809-4544-B3D9-7A65DD7C1CD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4AA06D-E7F9-49AA-B6B1-D0563EC349D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5AB1D3-8B9C-4F15-8EAB-F8CC45B7C6BC}"/>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F4C81AF8-44B2-4A67-9F6A-A7F69E8585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F62503-E5EA-44BA-A639-E9C54023E11E}"/>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357048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51A7FA-6DA4-463C-BD47-87C5EEB7E3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E1E51E-7A93-4792-813C-93290006604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BC52763-6B9E-4A56-8C88-FA0CA7D11FAD}"/>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291FF5-6CDD-44D7-BE90-9E7E46980825}"/>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6" name="フッター プレースホルダー 5">
            <a:extLst>
              <a:ext uri="{FF2B5EF4-FFF2-40B4-BE49-F238E27FC236}">
                <a16:creationId xmlns:a16="http://schemas.microsoft.com/office/drawing/2014/main" id="{EBED2A07-6C39-4BA9-BAB2-F25881C2A7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347B55-B683-4569-8F81-3D339B6BA423}"/>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155102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AA8EE-488A-444A-AD9F-A0600128E70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A7F794-4931-4BC9-B191-E4FE96D62E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7B2D29F-8F47-45DA-A94A-F1B750A05E2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4B29B1-362B-4D2F-B988-9D9FAAA1BB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3382A6B-CFD6-4E6B-B794-332FEADC50A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575700-E578-4D89-8B17-A87ACE5F8BEA}"/>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8" name="フッター プレースホルダー 7">
            <a:extLst>
              <a:ext uri="{FF2B5EF4-FFF2-40B4-BE49-F238E27FC236}">
                <a16:creationId xmlns:a16="http://schemas.microsoft.com/office/drawing/2014/main" id="{0CE2D33B-8E8B-411A-AD0A-302FD1C8FF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1D3F994-FC32-42A3-BC5A-8E81C71D1336}"/>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10232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A5BB4-1E4F-461F-AF6C-783108BB05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D43655A-95EA-4EE1-B0BB-D2CD2EE8158A}"/>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4" name="フッター プレースホルダー 3">
            <a:extLst>
              <a:ext uri="{FF2B5EF4-FFF2-40B4-BE49-F238E27FC236}">
                <a16:creationId xmlns:a16="http://schemas.microsoft.com/office/drawing/2014/main" id="{E176393D-706E-49F1-818C-ADF6C0AC31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CBBEA86-B49A-4BDF-87C3-E432E3EF96B1}"/>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23117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2109D5-91BD-4405-947B-1717F9FBC14D}"/>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3" name="フッター プレースホルダー 2">
            <a:extLst>
              <a:ext uri="{FF2B5EF4-FFF2-40B4-BE49-F238E27FC236}">
                <a16:creationId xmlns:a16="http://schemas.microsoft.com/office/drawing/2014/main" id="{632F71F4-66AF-40C0-8781-535E10F1F60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1AD90DE-5110-4AFA-AC13-4242A7411A19}"/>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131192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CB47A0-D7E9-48E0-8628-68646D7E08C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9F3F78-EC52-4E22-B045-1997F8A0C21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713E24-F95A-4F89-9A99-BF2CD2D2DB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18A9403-C278-455B-8B91-E3FA71BA7433}"/>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6" name="フッター プレースホルダー 5">
            <a:extLst>
              <a:ext uri="{FF2B5EF4-FFF2-40B4-BE49-F238E27FC236}">
                <a16:creationId xmlns:a16="http://schemas.microsoft.com/office/drawing/2014/main" id="{F9073BBE-C154-48EE-88F0-C7E5A89709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07B153-0B0F-4CF6-BFB1-72A8B305912B}"/>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371082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28B04-CDC4-4CB8-A37A-34A67370F9E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7790C1A-2D63-4B3E-9977-D641C5CE42A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C0E5ACE-2A9F-4927-9D54-16AAB0C6C3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0E72AF1-DA1B-43D4-91BC-4CFDEA5DCC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6" name="フッター プレースホルダー 5">
            <a:extLst>
              <a:ext uri="{FF2B5EF4-FFF2-40B4-BE49-F238E27FC236}">
                <a16:creationId xmlns:a16="http://schemas.microsoft.com/office/drawing/2014/main" id="{7439181D-4CF5-48C4-86C6-E31A3266F3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EDC1EB-0931-4DAF-B0E8-37DB098A782A}"/>
              </a:ext>
            </a:extLst>
          </p:cNvPr>
          <p:cNvSpPr>
            <a:spLocks noGrp="1"/>
          </p:cNvSpPr>
          <p:nvPr>
            <p:ph type="sldNum" sz="quarter" idx="12"/>
          </p:nvPr>
        </p:nvSpPr>
        <p:spPr/>
        <p:txBody>
          <a:body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372400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974C807-A401-4549-ADD4-08CB9E79F6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39875F-15E7-4366-A7C7-DF8524B6D4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179FA4-0D38-45CA-BAD8-AF259E3B9F3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F20D576C-E5E0-49EF-A18B-2B2CC1D5067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56329A-7463-4F30-B3CE-50269096B5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DEAC85-D35B-473B-9828-037900E0F87D}" type="slidenum">
              <a:rPr kumimoji="1" lang="ja-JP" altLang="en-US" smtClean="0"/>
              <a:t>‹#›</a:t>
            </a:fld>
            <a:endParaRPr kumimoji="1" lang="ja-JP" altLang="en-US"/>
          </a:p>
        </p:txBody>
      </p:sp>
    </p:spTree>
    <p:extLst>
      <p:ext uri="{BB962C8B-B14F-4D97-AF65-F5344CB8AC3E}">
        <p14:creationId xmlns:p14="http://schemas.microsoft.com/office/powerpoint/2010/main" val="152359201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yamada@lang.osaka-u.ac.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7" Type="http://schemas.openxmlformats.org/officeDocument/2006/relationships/image" Target="../media/image7.tmp"/><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tm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tmp"/><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3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7180DD75-2BCF-4994-8A49-C12332DD61B0}"/>
              </a:ext>
            </a:extLst>
          </p:cNvPr>
          <p:cNvSpPr/>
          <p:nvPr/>
        </p:nvSpPr>
        <p:spPr>
          <a:xfrm>
            <a:off x="2396386" y="3774598"/>
            <a:ext cx="4050212" cy="1726274"/>
          </a:xfrm>
          <a:prstGeom prst="ellipse">
            <a:avLst/>
          </a:prstGeom>
          <a:gradFill flip="none" rotWithShape="1">
            <a:gsLst>
              <a:gs pos="50000">
                <a:schemeClr val="bg1"/>
              </a:gs>
              <a:gs pos="0">
                <a:schemeClr val="accent6">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6">
            <a:extLst>
              <a:ext uri="{FF2B5EF4-FFF2-40B4-BE49-F238E27FC236}">
                <a16:creationId xmlns:a16="http://schemas.microsoft.com/office/drawing/2014/main" id="{C928E083-DB01-4CF5-9E47-235C18EBFA61}"/>
              </a:ext>
            </a:extLst>
          </p:cNvPr>
          <p:cNvSpPr>
            <a:spLocks noGrp="1"/>
          </p:cNvSpPr>
          <p:nvPr>
            <p:ph type="subTitle" idx="1"/>
          </p:nvPr>
        </p:nvSpPr>
        <p:spPr>
          <a:xfrm>
            <a:off x="776592" y="4012227"/>
            <a:ext cx="7289800" cy="1346605"/>
          </a:xfrm>
        </p:spPr>
        <p:txBody>
          <a:bodyPr>
            <a:normAutofit/>
          </a:bodyPr>
          <a:lstStyle/>
          <a:p>
            <a:r>
              <a:rPr lang="ja-JP" altLang="en-US"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山田彬尭（</a:t>
            </a:r>
            <a:r>
              <a:rPr lang="en-US" altLang="ja-JP"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Akitaka Yamada</a:t>
            </a:r>
            <a:r>
              <a:rPr lang="ja-JP" altLang="en-US"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a:t>
            </a:r>
            <a:endParaRPr lang="en-US" altLang="ja-JP"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endParaRPr>
          </a:p>
          <a:p>
            <a:r>
              <a:rPr kumimoji="1" lang="ja-JP" altLang="en-US"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rPr>
              <a:t>大阪大学　言語文化研究科</a:t>
            </a:r>
            <a:endParaRPr kumimoji="1" lang="en-US" altLang="ja-JP"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endParaRPr>
          </a:p>
          <a:p>
            <a:r>
              <a:rPr kumimoji="1" lang="en-US" altLang="ja-JP" dirty="0">
                <a:solidFill>
                  <a:schemeClr val="accent1">
                    <a:lumMod val="75000"/>
                  </a:schemeClr>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hlinkClick r:id="rId2">
                  <a:extLst>
                    <a:ext uri="{A12FA001-AC4F-418D-AE19-62706E023703}">
                      <ahyp:hlinkClr xmlns:ahyp="http://schemas.microsoft.com/office/drawing/2018/hyperlinkcolor" val="tx"/>
                    </a:ext>
                  </a:extLst>
                </a:hlinkClick>
              </a:rPr>
              <a:t>a.y</a:t>
            </a:r>
            <a:r>
              <a:rPr kumimoji="1" lang="en-US" altLang="ja-JP" dirty="0">
                <a:solidFill>
                  <a:srgbClr val="0563C1"/>
                </a:solidFill>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hlinkClick r:id="rId2">
                  <a:extLst>
                    <a:ext uri="{A12FA001-AC4F-418D-AE19-62706E023703}">
                      <ahyp:hlinkClr xmlns:ahyp="http://schemas.microsoft.com/office/drawing/2018/hyperlinkcolor" val="tx"/>
                    </a:ext>
                  </a:extLst>
                </a:hlinkClick>
              </a:rPr>
              <a:t>amada@lang.osaka-u.ac.jp</a:t>
            </a:r>
            <a:endParaRPr kumimoji="1" lang="en-US" altLang="ja-JP"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endParaRPr>
          </a:p>
          <a:p>
            <a:endParaRPr kumimoji="1" lang="en-US" altLang="ja-JP" dirty="0">
              <a:effectLst>
                <a:outerShdw blurRad="38100" dist="38100" dir="2700000" algn="tl">
                  <a:srgbClr val="000000">
                    <a:alpha val="43137"/>
                  </a:srgbClr>
                </a:outerShdw>
              </a:effectLst>
              <a:latin typeface="HGSｺﾞｼｯｸM" panose="020B0600000000000000" pitchFamily="50" charset="-128"/>
              <a:ea typeface="HGSｺﾞｼｯｸM" panose="020B0600000000000000" pitchFamily="50" charset="-128"/>
            </a:endParaRPr>
          </a:p>
        </p:txBody>
      </p:sp>
      <p:cxnSp>
        <p:nvCxnSpPr>
          <p:cNvPr id="8" name="直線コネクタ 7">
            <a:extLst>
              <a:ext uri="{FF2B5EF4-FFF2-40B4-BE49-F238E27FC236}">
                <a16:creationId xmlns:a16="http://schemas.microsoft.com/office/drawing/2014/main" id="{302043B5-111D-4ACC-95F1-4D53888F40C7}"/>
              </a:ext>
            </a:extLst>
          </p:cNvPr>
          <p:cNvCxnSpPr>
            <a:cxnSpLocks/>
          </p:cNvCxnSpPr>
          <p:nvPr/>
        </p:nvCxnSpPr>
        <p:spPr>
          <a:xfrm>
            <a:off x="254000" y="813937"/>
            <a:ext cx="79629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5DBC560-6E4C-4ED6-9324-D0727B0AE44D}"/>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9463E7A-4C2F-4FD9-9D1A-96A8B1F9DC8B}"/>
              </a:ext>
            </a:extLst>
          </p:cNvPr>
          <p:cNvCxnSpPr>
            <a:cxnSpLocks/>
          </p:cNvCxnSpPr>
          <p:nvPr/>
        </p:nvCxnSpPr>
        <p:spPr>
          <a:xfrm>
            <a:off x="279400" y="5226568"/>
            <a:ext cx="7962900"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 name="テキスト ボックス 10">
            <a:extLst>
              <a:ext uri="{FF2B5EF4-FFF2-40B4-BE49-F238E27FC236}">
                <a16:creationId xmlns:a16="http://schemas.microsoft.com/office/drawing/2014/main" id="{346C6A20-4D84-4FBC-B647-3BD49E72F5CF}"/>
              </a:ext>
            </a:extLst>
          </p:cNvPr>
          <p:cNvSpPr txBox="1"/>
          <p:nvPr/>
        </p:nvSpPr>
        <p:spPr>
          <a:xfrm>
            <a:off x="210312" y="1368481"/>
            <a:ext cx="8148040" cy="2398285"/>
          </a:xfrm>
          <a:prstGeom prst="rect">
            <a:avLst/>
          </a:prstGeom>
          <a:noFill/>
        </p:spPr>
        <p:txBody>
          <a:bodyPr wrap="square" rtlCol="0">
            <a:spAutoFit/>
          </a:bodyPr>
          <a:lstStyle/>
          <a:p>
            <a:pPr algn="ctr">
              <a:lnSpc>
                <a:spcPct val="115000"/>
              </a:lnSpc>
            </a:pPr>
            <a:r>
              <a:rPr lang="ja-JP" altLang="en-US" sz="2400" dirty="0">
                <a:solidFill>
                  <a:srgbClr val="222222"/>
                </a:solidFill>
                <a:latin typeface="Arial" panose="020B0604020202020204" pitchFamily="34" charset="0"/>
                <a:ea typeface="BIZ UDPゴシック" panose="020B0400000000000000" pitchFamily="50" charset="-128"/>
              </a:rPr>
              <a:t>適用形の通時的構文交替：「させていただく」「させてもらう」「させてくださる」「させてくれる」の選択に対する</a:t>
            </a:r>
            <a:endParaRPr lang="en-US" altLang="ja-JP" sz="2400" dirty="0">
              <a:solidFill>
                <a:srgbClr val="222222"/>
              </a:solidFill>
              <a:latin typeface="Arial" panose="020B0604020202020204" pitchFamily="34" charset="0"/>
              <a:ea typeface="BIZ UDPゴシック" panose="020B0400000000000000" pitchFamily="50" charset="-128"/>
            </a:endParaRPr>
          </a:p>
          <a:p>
            <a:pPr algn="ctr">
              <a:lnSpc>
                <a:spcPct val="115000"/>
              </a:lnSpc>
            </a:pPr>
            <a:r>
              <a:rPr lang="ja-JP" altLang="en-US" sz="2400" dirty="0">
                <a:solidFill>
                  <a:srgbClr val="222222"/>
                </a:solidFill>
                <a:latin typeface="Arial" panose="020B0604020202020204" pitchFamily="34" charset="0"/>
                <a:ea typeface="BIZ UDPゴシック" panose="020B0400000000000000" pitchFamily="50" charset="-128"/>
              </a:rPr>
              <a:t>状態空間モデルを用いた時系列分析</a:t>
            </a:r>
            <a:endParaRPr lang="en-US" altLang="ja-JP" sz="2400" dirty="0">
              <a:solidFill>
                <a:srgbClr val="222222"/>
              </a:solidFill>
              <a:latin typeface="Arial" panose="020B0604020202020204" pitchFamily="34" charset="0"/>
              <a:ea typeface="BIZ UDPゴシック" panose="020B0400000000000000" pitchFamily="50" charset="-128"/>
            </a:endParaRPr>
          </a:p>
          <a:p>
            <a:pPr algn="ctr">
              <a:lnSpc>
                <a:spcPct val="115000"/>
              </a:lnSpc>
            </a:pPr>
            <a:r>
              <a:rPr lang="en-US" altLang="ja-JP" sz="2000" dirty="0">
                <a:solidFill>
                  <a:srgbClr val="222222"/>
                </a:solidFill>
                <a:latin typeface="Arial" panose="020B0604020202020204" pitchFamily="34" charset="0"/>
                <a:ea typeface="BIZ UDPゴシック" panose="020B0400000000000000" pitchFamily="50" charset="-128"/>
              </a:rPr>
              <a:t>Diachronic constructional alternation of high-applicative forms: a Time-Series analysis using a State-Space Model for the choice among </a:t>
            </a:r>
            <a:r>
              <a:rPr lang="en-US" altLang="ja-JP" sz="2000" i="1" dirty="0" err="1">
                <a:solidFill>
                  <a:srgbClr val="222222"/>
                </a:solidFill>
                <a:latin typeface="Arial" panose="020B0604020202020204" pitchFamily="34" charset="0"/>
                <a:ea typeface="BIZ UDPゴシック" panose="020B0400000000000000" pitchFamily="50" charset="-128"/>
              </a:rPr>
              <a:t>sasete</a:t>
            </a:r>
            <a:r>
              <a:rPr lang="en-US" altLang="ja-JP" sz="2000" i="1" dirty="0">
                <a:solidFill>
                  <a:srgbClr val="222222"/>
                </a:solidFill>
                <a:latin typeface="Arial" panose="020B0604020202020204" pitchFamily="34" charset="0"/>
                <a:ea typeface="BIZ UDPゴシック" panose="020B0400000000000000" pitchFamily="50" charset="-128"/>
              </a:rPr>
              <a:t> </a:t>
            </a:r>
            <a:r>
              <a:rPr lang="en-US" altLang="ja-JP" sz="2000" i="1" dirty="0" err="1">
                <a:solidFill>
                  <a:srgbClr val="222222"/>
                </a:solidFill>
                <a:latin typeface="Arial" panose="020B0604020202020204" pitchFamily="34" charset="0"/>
                <a:ea typeface="BIZ UDPゴシック" panose="020B0400000000000000" pitchFamily="50" charset="-128"/>
              </a:rPr>
              <a:t>itadak</a:t>
            </a:r>
            <a:r>
              <a:rPr lang="en-US" altLang="ja-JP" sz="2000" dirty="0">
                <a:solidFill>
                  <a:srgbClr val="222222"/>
                </a:solidFill>
                <a:latin typeface="Arial" panose="020B0604020202020204" pitchFamily="34" charset="0"/>
                <a:ea typeface="BIZ UDPゴシック" panose="020B0400000000000000" pitchFamily="50" charset="-128"/>
              </a:rPr>
              <a:t>, </a:t>
            </a:r>
            <a:r>
              <a:rPr lang="en-US" altLang="ja-JP" sz="2000" i="1" dirty="0" err="1">
                <a:solidFill>
                  <a:srgbClr val="222222"/>
                </a:solidFill>
                <a:latin typeface="Arial" panose="020B0604020202020204" pitchFamily="34" charset="0"/>
                <a:ea typeface="BIZ UDPゴシック" panose="020B0400000000000000" pitchFamily="50" charset="-128"/>
              </a:rPr>
              <a:t>sasete</a:t>
            </a:r>
            <a:r>
              <a:rPr lang="en-US" altLang="ja-JP" sz="2000" i="1" dirty="0">
                <a:solidFill>
                  <a:srgbClr val="222222"/>
                </a:solidFill>
                <a:latin typeface="Arial" panose="020B0604020202020204" pitchFamily="34" charset="0"/>
                <a:ea typeface="BIZ UDPゴシック" panose="020B0400000000000000" pitchFamily="50" charset="-128"/>
              </a:rPr>
              <a:t> </a:t>
            </a:r>
            <a:r>
              <a:rPr lang="en-US" altLang="ja-JP" sz="2000" i="1" dirty="0" err="1">
                <a:solidFill>
                  <a:srgbClr val="222222"/>
                </a:solidFill>
                <a:latin typeface="Arial" panose="020B0604020202020204" pitchFamily="34" charset="0"/>
                <a:ea typeface="BIZ UDPゴシック" panose="020B0400000000000000" pitchFamily="50" charset="-128"/>
              </a:rPr>
              <a:t>moraw</a:t>
            </a:r>
            <a:r>
              <a:rPr lang="en-US" altLang="ja-JP" sz="2000" dirty="0">
                <a:solidFill>
                  <a:srgbClr val="222222"/>
                </a:solidFill>
                <a:latin typeface="Arial" panose="020B0604020202020204" pitchFamily="34" charset="0"/>
                <a:ea typeface="BIZ UDPゴシック" panose="020B0400000000000000" pitchFamily="50" charset="-128"/>
              </a:rPr>
              <a:t>, </a:t>
            </a:r>
            <a:r>
              <a:rPr lang="en-US" altLang="ja-JP" sz="2000" i="1" dirty="0" err="1">
                <a:solidFill>
                  <a:srgbClr val="222222"/>
                </a:solidFill>
                <a:latin typeface="Arial" panose="020B0604020202020204" pitchFamily="34" charset="0"/>
                <a:ea typeface="BIZ UDPゴシック" panose="020B0400000000000000" pitchFamily="50" charset="-128"/>
              </a:rPr>
              <a:t>sasete</a:t>
            </a:r>
            <a:r>
              <a:rPr lang="en-US" altLang="ja-JP" sz="2000" i="1" dirty="0">
                <a:solidFill>
                  <a:srgbClr val="222222"/>
                </a:solidFill>
                <a:latin typeface="Arial" panose="020B0604020202020204" pitchFamily="34" charset="0"/>
                <a:ea typeface="BIZ UDPゴシック" panose="020B0400000000000000" pitchFamily="50" charset="-128"/>
              </a:rPr>
              <a:t> </a:t>
            </a:r>
            <a:r>
              <a:rPr lang="en-US" altLang="ja-JP" sz="2000" i="1" dirty="0" err="1">
                <a:solidFill>
                  <a:srgbClr val="222222"/>
                </a:solidFill>
                <a:latin typeface="Arial" panose="020B0604020202020204" pitchFamily="34" charset="0"/>
                <a:ea typeface="BIZ UDPゴシック" panose="020B0400000000000000" pitchFamily="50" charset="-128"/>
              </a:rPr>
              <a:t>kudasar</a:t>
            </a:r>
            <a:r>
              <a:rPr lang="en-US" altLang="ja-JP" sz="2000" dirty="0">
                <a:solidFill>
                  <a:srgbClr val="222222"/>
                </a:solidFill>
                <a:latin typeface="Arial" panose="020B0604020202020204" pitchFamily="34" charset="0"/>
                <a:ea typeface="BIZ UDPゴシック" panose="020B0400000000000000" pitchFamily="50" charset="-128"/>
              </a:rPr>
              <a:t>, and </a:t>
            </a:r>
            <a:r>
              <a:rPr lang="en-US" altLang="ja-JP" sz="2000" i="1" dirty="0" err="1">
                <a:solidFill>
                  <a:srgbClr val="222222"/>
                </a:solidFill>
                <a:latin typeface="Arial" panose="020B0604020202020204" pitchFamily="34" charset="0"/>
                <a:ea typeface="BIZ UDPゴシック" panose="020B0400000000000000" pitchFamily="50" charset="-128"/>
              </a:rPr>
              <a:t>sasete</a:t>
            </a:r>
            <a:r>
              <a:rPr lang="en-US" altLang="ja-JP" sz="2000" i="1" dirty="0">
                <a:solidFill>
                  <a:srgbClr val="222222"/>
                </a:solidFill>
                <a:latin typeface="Arial" panose="020B0604020202020204" pitchFamily="34" charset="0"/>
                <a:ea typeface="BIZ UDPゴシック" panose="020B0400000000000000" pitchFamily="50" charset="-128"/>
              </a:rPr>
              <a:t> </a:t>
            </a:r>
            <a:r>
              <a:rPr lang="en-US" altLang="ja-JP" sz="2000" i="1" dirty="0" err="1">
                <a:solidFill>
                  <a:srgbClr val="222222"/>
                </a:solidFill>
                <a:latin typeface="Arial" panose="020B0604020202020204" pitchFamily="34" charset="0"/>
                <a:ea typeface="BIZ UDPゴシック" panose="020B0400000000000000" pitchFamily="50" charset="-128"/>
              </a:rPr>
              <a:t>kure</a:t>
            </a:r>
            <a:endParaRPr lang="en-US" altLang="ja-JP" sz="2400" i="1" dirty="0">
              <a:solidFill>
                <a:srgbClr val="222222"/>
              </a:solidFill>
              <a:latin typeface="Arial" panose="020B0604020202020204" pitchFamily="34" charset="0"/>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1AE3340-2973-41C8-8DF3-AAFF33F1DA55}"/>
              </a:ext>
            </a:extLst>
          </p:cNvPr>
          <p:cNvSpPr txBox="1"/>
          <p:nvPr/>
        </p:nvSpPr>
        <p:spPr>
          <a:xfrm>
            <a:off x="279400" y="5264000"/>
            <a:ext cx="7937500" cy="923330"/>
          </a:xfrm>
          <a:prstGeom prst="rect">
            <a:avLst/>
          </a:prstGeom>
          <a:noFill/>
        </p:spPr>
        <p:txBody>
          <a:bodyPr wrap="square">
            <a:spAutoFit/>
          </a:bodyPr>
          <a:lstStyle/>
          <a:p>
            <a:pPr algn="ctr"/>
            <a:r>
              <a:rPr lang="ja-JP" altLang="en-US" dirty="0"/>
              <a:t>計量国語学会　</a:t>
            </a:r>
            <a:endParaRPr lang="en-US" altLang="ja-JP" dirty="0"/>
          </a:p>
          <a:p>
            <a:pPr algn="ctr"/>
            <a:r>
              <a:rPr lang="ja-JP" altLang="en-US" dirty="0"/>
              <a:t>第</a:t>
            </a:r>
            <a:r>
              <a:rPr lang="en-US" altLang="ja-JP" dirty="0"/>
              <a:t>66</a:t>
            </a:r>
            <a:r>
              <a:rPr lang="ja-JP" altLang="en-US" dirty="0"/>
              <a:t>回大会（口頭発表）</a:t>
            </a:r>
            <a:endParaRPr lang="en-US" altLang="ja-JP" dirty="0"/>
          </a:p>
          <a:p>
            <a:pPr algn="ctr"/>
            <a:r>
              <a:rPr lang="en-US" altLang="ja-JP" dirty="0"/>
              <a:t>9</a:t>
            </a:r>
            <a:r>
              <a:rPr lang="ja-JP" altLang="en-US" dirty="0"/>
              <a:t>月</a:t>
            </a:r>
            <a:r>
              <a:rPr lang="en-US" altLang="ja-JP" dirty="0"/>
              <a:t>17</a:t>
            </a:r>
            <a:r>
              <a:rPr lang="ja-JP" altLang="en-US" dirty="0"/>
              <a:t>日・日本大学文理学部 及び オンライン</a:t>
            </a:r>
          </a:p>
        </p:txBody>
      </p:sp>
    </p:spTree>
    <p:extLst>
      <p:ext uri="{BB962C8B-B14F-4D97-AF65-F5344CB8AC3E}">
        <p14:creationId xmlns:p14="http://schemas.microsoft.com/office/powerpoint/2010/main" val="237596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10</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37" name="テキスト ボックス 36">
            <a:extLst>
              <a:ext uri="{FF2B5EF4-FFF2-40B4-BE49-F238E27FC236}">
                <a16:creationId xmlns:a16="http://schemas.microsoft.com/office/drawing/2014/main" id="{766ED2B7-589B-35EE-E6BE-D3A1D16C24B3}"/>
              </a:ext>
            </a:extLst>
          </p:cNvPr>
          <p:cNvSpPr txBox="1"/>
          <p:nvPr/>
        </p:nvSpPr>
        <p:spPr>
          <a:xfrm>
            <a:off x="896471" y="1873624"/>
            <a:ext cx="3185487" cy="2585323"/>
          </a:xfrm>
          <a:prstGeom prst="rect">
            <a:avLst/>
          </a:prstGeom>
          <a:noFill/>
        </p:spPr>
        <p:txBody>
          <a:bodyPr wrap="none" rtlCol="0">
            <a:spAutoFit/>
          </a:bodyPr>
          <a:lstStyle/>
          <a:p>
            <a:r>
              <a:rPr kumimoji="1" lang="ja-JP" altLang="en-US" b="1" dirty="0"/>
              <a:t>意味論的な分析</a:t>
            </a:r>
            <a:endParaRPr kumimoji="1" lang="en-US" altLang="ja-JP" b="1" dirty="0"/>
          </a:p>
          <a:p>
            <a:r>
              <a:rPr kumimoji="1" lang="ja-JP" altLang="en-US" dirty="0"/>
              <a:t>・山田</a:t>
            </a:r>
            <a:r>
              <a:rPr kumimoji="1" lang="en-US" altLang="ja-JP" dirty="0"/>
              <a:t> (2004)</a:t>
            </a:r>
          </a:p>
          <a:p>
            <a:r>
              <a:rPr lang="ja-JP" altLang="en-US" dirty="0"/>
              <a:t>・金澤 </a:t>
            </a:r>
            <a:r>
              <a:rPr lang="en-US" altLang="ja-JP" dirty="0"/>
              <a:t>(2007)</a:t>
            </a:r>
          </a:p>
          <a:p>
            <a:r>
              <a:rPr kumimoji="1" lang="ja-JP" altLang="en-US" dirty="0"/>
              <a:t>・上原 </a:t>
            </a:r>
            <a:r>
              <a:rPr kumimoji="1" lang="en-US" altLang="ja-JP" dirty="0"/>
              <a:t>(2007)</a:t>
            </a:r>
          </a:p>
          <a:p>
            <a:r>
              <a:rPr lang="ja-JP" altLang="en-US" dirty="0"/>
              <a:t>・豊田 </a:t>
            </a:r>
            <a:r>
              <a:rPr lang="en-US" altLang="ja-JP" dirty="0"/>
              <a:t>(1974)</a:t>
            </a:r>
          </a:p>
          <a:p>
            <a:endParaRPr lang="en-US" altLang="ja-JP" dirty="0"/>
          </a:p>
          <a:p>
            <a:r>
              <a:rPr lang="ja-JP" altLang="en-US" b="1" dirty="0"/>
              <a:t>社会言語学・敬語史的</a:t>
            </a:r>
            <a:r>
              <a:rPr kumimoji="1" lang="ja-JP" altLang="en-US" b="1" dirty="0"/>
              <a:t>な分析</a:t>
            </a:r>
            <a:endParaRPr kumimoji="1" lang="en-US" altLang="ja-JP" b="1" dirty="0"/>
          </a:p>
          <a:p>
            <a:r>
              <a:rPr lang="ja-JP" altLang="en-US" dirty="0"/>
              <a:t>・井上 </a:t>
            </a:r>
            <a:r>
              <a:rPr lang="en-US" altLang="ja-JP" dirty="0"/>
              <a:t>(2017)</a:t>
            </a:r>
          </a:p>
          <a:p>
            <a:r>
              <a:rPr lang="ja-JP" altLang="en-US" dirty="0"/>
              <a:t>・山口 </a:t>
            </a:r>
            <a:r>
              <a:rPr lang="en-US" altLang="ja-JP" dirty="0"/>
              <a:t>(2008)</a:t>
            </a:r>
          </a:p>
        </p:txBody>
      </p:sp>
    </p:spTree>
    <p:extLst>
      <p:ext uri="{BB962C8B-B14F-4D97-AF65-F5344CB8AC3E}">
        <p14:creationId xmlns:p14="http://schemas.microsoft.com/office/powerpoint/2010/main" val="131320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11</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37" name="テキスト ボックス 36">
            <a:extLst>
              <a:ext uri="{FF2B5EF4-FFF2-40B4-BE49-F238E27FC236}">
                <a16:creationId xmlns:a16="http://schemas.microsoft.com/office/drawing/2014/main" id="{766ED2B7-589B-35EE-E6BE-D3A1D16C24B3}"/>
              </a:ext>
            </a:extLst>
          </p:cNvPr>
          <p:cNvSpPr txBox="1"/>
          <p:nvPr/>
        </p:nvSpPr>
        <p:spPr>
          <a:xfrm>
            <a:off x="896471" y="1873624"/>
            <a:ext cx="2954655" cy="4524315"/>
          </a:xfrm>
          <a:prstGeom prst="rect">
            <a:avLst/>
          </a:prstGeom>
          <a:noFill/>
        </p:spPr>
        <p:txBody>
          <a:bodyPr wrap="none" rtlCol="0">
            <a:spAutoFit/>
          </a:bodyPr>
          <a:lstStyle/>
          <a:p>
            <a:r>
              <a:rPr lang="ja-JP" altLang="en-US" b="1" dirty="0"/>
              <a:t>語用論的</a:t>
            </a:r>
            <a:r>
              <a:rPr kumimoji="1" lang="ja-JP" altLang="en-US" b="1" dirty="0"/>
              <a:t>な分析</a:t>
            </a:r>
            <a:endParaRPr kumimoji="1" lang="en-US" altLang="ja-JP" b="1" dirty="0"/>
          </a:p>
          <a:p>
            <a:r>
              <a:rPr lang="ja-JP" altLang="en-US" dirty="0"/>
              <a:t>・原田 </a:t>
            </a:r>
            <a:r>
              <a:rPr lang="en-US" altLang="ja-JP" dirty="0"/>
              <a:t>(2007)</a:t>
            </a:r>
          </a:p>
          <a:p>
            <a:r>
              <a:rPr lang="ja-JP" altLang="en-US" dirty="0"/>
              <a:t>・米澤 </a:t>
            </a:r>
            <a:r>
              <a:rPr lang="en-US" altLang="ja-JP" dirty="0"/>
              <a:t>(2014)</a:t>
            </a:r>
          </a:p>
          <a:p>
            <a:r>
              <a:rPr lang="ja-JP" altLang="en-US" dirty="0"/>
              <a:t>・茜 </a:t>
            </a:r>
            <a:r>
              <a:rPr lang="en-US" altLang="ja-JP" dirty="0"/>
              <a:t>(2003)</a:t>
            </a:r>
          </a:p>
          <a:p>
            <a:r>
              <a:rPr lang="ja-JP" altLang="en-US" dirty="0"/>
              <a:t>・熊田 </a:t>
            </a:r>
            <a:r>
              <a:rPr lang="en-US" altLang="ja-JP" dirty="0"/>
              <a:t>(2001)</a:t>
            </a:r>
          </a:p>
          <a:p>
            <a:r>
              <a:rPr lang="ja-JP" altLang="en-US" dirty="0"/>
              <a:t>・伊藤 </a:t>
            </a:r>
            <a:r>
              <a:rPr lang="en-US" altLang="ja-JP" dirty="0"/>
              <a:t>(2011)</a:t>
            </a:r>
          </a:p>
          <a:p>
            <a:r>
              <a:rPr lang="ja-JP" altLang="en-US" dirty="0"/>
              <a:t>・李 </a:t>
            </a:r>
            <a:r>
              <a:rPr lang="en-US" altLang="ja-JP" dirty="0"/>
              <a:t>(2018)</a:t>
            </a:r>
          </a:p>
          <a:p>
            <a:r>
              <a:rPr lang="ja-JP" altLang="en-US" dirty="0"/>
              <a:t>・塩田 </a:t>
            </a:r>
            <a:r>
              <a:rPr lang="en-US" altLang="ja-JP" dirty="0"/>
              <a:t>(2016)</a:t>
            </a:r>
          </a:p>
          <a:p>
            <a:r>
              <a:rPr lang="ja-JP" altLang="en-US" dirty="0"/>
              <a:t>・塩田・山下 </a:t>
            </a:r>
            <a:r>
              <a:rPr lang="en-US" altLang="ja-JP" dirty="0"/>
              <a:t>(2013)</a:t>
            </a:r>
          </a:p>
          <a:p>
            <a:r>
              <a:rPr lang="ja-JP" altLang="en-US" dirty="0"/>
              <a:t>・滝島・山下 </a:t>
            </a:r>
            <a:r>
              <a:rPr lang="en-US" altLang="ja-JP" dirty="0"/>
              <a:t>(2017)</a:t>
            </a:r>
          </a:p>
          <a:p>
            <a:endParaRPr lang="en-US" altLang="ja-JP" dirty="0"/>
          </a:p>
          <a:p>
            <a:r>
              <a:rPr lang="ja-JP" altLang="en-US" b="1" dirty="0"/>
              <a:t>ポライトネス理論的な分析</a:t>
            </a:r>
            <a:endParaRPr lang="en-US" altLang="ja-JP" b="1" dirty="0"/>
          </a:p>
          <a:p>
            <a:r>
              <a:rPr lang="ja-JP" altLang="en-US" dirty="0"/>
              <a:t>・滝浦</a:t>
            </a:r>
            <a:r>
              <a:rPr lang="en-US" altLang="ja-JP" dirty="0"/>
              <a:t> (2018)</a:t>
            </a:r>
          </a:p>
          <a:p>
            <a:r>
              <a:rPr lang="ja-JP" altLang="en-US" dirty="0"/>
              <a:t>・橋元 </a:t>
            </a:r>
            <a:r>
              <a:rPr lang="en-US" altLang="ja-JP" dirty="0"/>
              <a:t>(2001)</a:t>
            </a:r>
          </a:p>
          <a:p>
            <a:endParaRPr lang="en-US" altLang="ja-JP" dirty="0"/>
          </a:p>
          <a:p>
            <a:endParaRPr kumimoji="1" lang="en-US" altLang="ja-JP" dirty="0"/>
          </a:p>
        </p:txBody>
      </p:sp>
    </p:spTree>
    <p:extLst>
      <p:ext uri="{BB962C8B-B14F-4D97-AF65-F5344CB8AC3E}">
        <p14:creationId xmlns:p14="http://schemas.microsoft.com/office/powerpoint/2010/main" val="260449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12</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37" name="テキスト ボックス 36">
            <a:extLst>
              <a:ext uri="{FF2B5EF4-FFF2-40B4-BE49-F238E27FC236}">
                <a16:creationId xmlns:a16="http://schemas.microsoft.com/office/drawing/2014/main" id="{766ED2B7-589B-35EE-E6BE-D3A1D16C24B3}"/>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pic>
        <p:nvPicPr>
          <p:cNvPr id="4" name="図 3" descr="テキスト&#10;&#10;自動的に生成された説明">
            <a:extLst>
              <a:ext uri="{FF2B5EF4-FFF2-40B4-BE49-F238E27FC236}">
                <a16:creationId xmlns:a16="http://schemas.microsoft.com/office/drawing/2014/main" id="{FF589AA4-44B1-3866-0327-7428EC886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656" y="1119601"/>
            <a:ext cx="5465286" cy="4359119"/>
          </a:xfrm>
          <a:prstGeom prst="rect">
            <a:avLst/>
          </a:prstGeom>
        </p:spPr>
      </p:pic>
    </p:spTree>
    <p:extLst>
      <p:ext uri="{BB962C8B-B14F-4D97-AF65-F5344CB8AC3E}">
        <p14:creationId xmlns:p14="http://schemas.microsoft.com/office/powerpoint/2010/main" val="1121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13</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37" name="テキスト ボックス 36">
            <a:extLst>
              <a:ext uri="{FF2B5EF4-FFF2-40B4-BE49-F238E27FC236}">
                <a16:creationId xmlns:a16="http://schemas.microsoft.com/office/drawing/2014/main" id="{766ED2B7-589B-35EE-E6BE-D3A1D16C24B3}"/>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pic>
        <p:nvPicPr>
          <p:cNvPr id="4" name="図 3" descr="テキスト&#10;&#10;自動的に生成された説明">
            <a:extLst>
              <a:ext uri="{FF2B5EF4-FFF2-40B4-BE49-F238E27FC236}">
                <a16:creationId xmlns:a16="http://schemas.microsoft.com/office/drawing/2014/main" id="{FF589AA4-44B1-3866-0327-7428EC886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656" y="1119601"/>
            <a:ext cx="5465286" cy="4359119"/>
          </a:xfrm>
          <a:prstGeom prst="rect">
            <a:avLst/>
          </a:prstGeom>
        </p:spPr>
      </p:pic>
      <p:pic>
        <p:nvPicPr>
          <p:cNvPr id="6" name="図 5" descr="テキスト&#10;&#10;自動的に生成された説明">
            <a:extLst>
              <a:ext uri="{FF2B5EF4-FFF2-40B4-BE49-F238E27FC236}">
                <a16:creationId xmlns:a16="http://schemas.microsoft.com/office/drawing/2014/main" id="{AAD02097-0F0B-4267-3A14-4CF2471E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21" y="2584665"/>
            <a:ext cx="3490023" cy="1775150"/>
          </a:xfrm>
          <a:prstGeom prst="rect">
            <a:avLst/>
          </a:prstGeom>
          <a:ln>
            <a:noFill/>
          </a:ln>
          <a:effectLst>
            <a:outerShdw blurRad="292100" dist="139700" dir="2700000" algn="tl" rotWithShape="0">
              <a:srgbClr val="333333">
                <a:alpha val="65000"/>
              </a:srgbClr>
            </a:outerShdw>
          </a:effectLst>
        </p:spPr>
      </p:pic>
      <p:pic>
        <p:nvPicPr>
          <p:cNvPr id="7" name="図 6" descr="グラフィカル ユーザー インターフェイス, テキスト&#10;&#10;自動的に生成された説明">
            <a:extLst>
              <a:ext uri="{FF2B5EF4-FFF2-40B4-BE49-F238E27FC236}">
                <a16:creationId xmlns:a16="http://schemas.microsoft.com/office/drawing/2014/main" id="{438D4F4B-51F1-E017-9A78-94CA19073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28" y="3381235"/>
            <a:ext cx="3761918" cy="2495771"/>
          </a:xfrm>
          <a:prstGeom prst="rect">
            <a:avLst/>
          </a:prstGeom>
          <a:ln>
            <a:noFill/>
          </a:ln>
          <a:effectLst>
            <a:outerShdw blurRad="292100" dist="139700" dir="2700000" algn="tl" rotWithShape="0">
              <a:srgbClr val="333333">
                <a:alpha val="65000"/>
              </a:srgbClr>
            </a:outerShdw>
          </a:effectLst>
        </p:spPr>
      </p:pic>
      <p:pic>
        <p:nvPicPr>
          <p:cNvPr id="11" name="図 10" descr="グラフィカル ユーザー インターフェイス&#10;&#10;自動的に生成された説明">
            <a:extLst>
              <a:ext uri="{FF2B5EF4-FFF2-40B4-BE49-F238E27FC236}">
                <a16:creationId xmlns:a16="http://schemas.microsoft.com/office/drawing/2014/main" id="{A2B91A4C-1D68-34EC-0C8E-635FA44A55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516" y="136524"/>
            <a:ext cx="3316363" cy="4297475"/>
          </a:xfrm>
          <a:prstGeom prst="rect">
            <a:avLst/>
          </a:prstGeom>
          <a:ln>
            <a:noFill/>
          </a:ln>
          <a:effectLst>
            <a:outerShdw blurRad="292100" dist="139700" dir="2700000" algn="tl" rotWithShape="0">
              <a:srgbClr val="333333">
                <a:alpha val="65000"/>
              </a:srgbClr>
            </a:outerShdw>
          </a:effectLst>
        </p:spPr>
      </p:pic>
      <p:pic>
        <p:nvPicPr>
          <p:cNvPr id="14" name="図 13" descr="グラフィカル ユーザー インターフェイス, テキスト, Web サイト&#10;&#10;自動的に生成された説明">
            <a:extLst>
              <a:ext uri="{FF2B5EF4-FFF2-40B4-BE49-F238E27FC236}">
                <a16:creationId xmlns:a16="http://schemas.microsoft.com/office/drawing/2014/main" id="{D669067D-4E31-95A0-3AD8-2B8E2AD95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4224" y="2542671"/>
            <a:ext cx="3592380" cy="3608709"/>
          </a:xfrm>
          <a:prstGeom prst="rect">
            <a:avLst/>
          </a:prstGeom>
          <a:ln>
            <a:noFill/>
          </a:ln>
          <a:effectLst>
            <a:outerShdw blurRad="292100" dist="139700" dir="2700000" algn="tl" rotWithShape="0">
              <a:srgbClr val="333333">
                <a:alpha val="65000"/>
              </a:srgbClr>
            </a:outerShdw>
          </a:effectLst>
        </p:spPr>
      </p:pic>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64656544-244A-6162-68B0-82F721B3D0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9410" y="2782187"/>
            <a:ext cx="5149078" cy="2895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97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3B3FACE-02D1-A799-B34D-4ECEE0C6C17F}"/>
              </a:ext>
            </a:extLst>
          </p:cNvPr>
          <p:cNvSpPr/>
          <p:nvPr/>
        </p:nvSpPr>
        <p:spPr>
          <a:xfrm>
            <a:off x="3008478" y="1015444"/>
            <a:ext cx="5428281" cy="1200329"/>
          </a:xfrm>
          <a:prstGeom prst="roundRect">
            <a:avLst/>
          </a:prstGeom>
          <a:gradFill flip="none" rotWithShape="1">
            <a:gsLst>
              <a:gs pos="0">
                <a:schemeClr val="bg1"/>
              </a:gs>
              <a:gs pos="100000">
                <a:schemeClr val="accent5">
                  <a:lumMod val="20000"/>
                  <a:lumOff val="8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F8118E3B-FE91-4581-B4E6-D41BAE2FBA41}"/>
              </a:ext>
            </a:extLst>
          </p:cNvPr>
          <p:cNvSpPr/>
          <p:nvPr/>
        </p:nvSpPr>
        <p:spPr>
          <a:xfrm>
            <a:off x="3065366" y="1711128"/>
            <a:ext cx="5314504" cy="448081"/>
          </a:xfrm>
          <a:custGeom>
            <a:avLst/>
            <a:gdLst>
              <a:gd name="connsiteX0" fmla="*/ 0 w 5314504"/>
              <a:gd name="connsiteY0" fmla="*/ 74682 h 448081"/>
              <a:gd name="connsiteX1" fmla="*/ 74682 w 5314504"/>
              <a:gd name="connsiteY1" fmla="*/ 0 h 448081"/>
              <a:gd name="connsiteX2" fmla="*/ 5239822 w 5314504"/>
              <a:gd name="connsiteY2" fmla="*/ 0 h 448081"/>
              <a:gd name="connsiteX3" fmla="*/ 5314504 w 5314504"/>
              <a:gd name="connsiteY3" fmla="*/ 74682 h 448081"/>
              <a:gd name="connsiteX4" fmla="*/ 5314504 w 5314504"/>
              <a:gd name="connsiteY4" fmla="*/ 373399 h 448081"/>
              <a:gd name="connsiteX5" fmla="*/ 5239822 w 5314504"/>
              <a:gd name="connsiteY5" fmla="*/ 448081 h 448081"/>
              <a:gd name="connsiteX6" fmla="*/ 74682 w 5314504"/>
              <a:gd name="connsiteY6" fmla="*/ 448081 h 448081"/>
              <a:gd name="connsiteX7" fmla="*/ 0 w 5314504"/>
              <a:gd name="connsiteY7" fmla="*/ 373399 h 448081"/>
              <a:gd name="connsiteX8" fmla="*/ 0 w 5314504"/>
              <a:gd name="connsiteY8" fmla="*/ 74682 h 4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504" h="448081" extrusionOk="0">
                <a:moveTo>
                  <a:pt x="0" y="74682"/>
                </a:moveTo>
                <a:cubicBezTo>
                  <a:pt x="2074" y="27638"/>
                  <a:pt x="33066" y="403"/>
                  <a:pt x="74682" y="0"/>
                </a:cubicBezTo>
                <a:cubicBezTo>
                  <a:pt x="1848264" y="-135652"/>
                  <a:pt x="2790049" y="-154648"/>
                  <a:pt x="5239822" y="0"/>
                </a:cubicBezTo>
                <a:cubicBezTo>
                  <a:pt x="5285817" y="2835"/>
                  <a:pt x="5308421" y="30876"/>
                  <a:pt x="5314504" y="74682"/>
                </a:cubicBezTo>
                <a:cubicBezTo>
                  <a:pt x="5332561" y="208504"/>
                  <a:pt x="5327150" y="292466"/>
                  <a:pt x="5314504" y="373399"/>
                </a:cubicBezTo>
                <a:cubicBezTo>
                  <a:pt x="5311877" y="411968"/>
                  <a:pt x="5281049" y="446421"/>
                  <a:pt x="5239822" y="448081"/>
                </a:cubicBezTo>
                <a:cubicBezTo>
                  <a:pt x="3368208" y="488632"/>
                  <a:pt x="2534328" y="416663"/>
                  <a:pt x="74682" y="448081"/>
                </a:cubicBezTo>
                <a:cubicBezTo>
                  <a:pt x="28802" y="451744"/>
                  <a:pt x="1040" y="410725"/>
                  <a:pt x="0" y="373399"/>
                </a:cubicBezTo>
                <a:cubicBezTo>
                  <a:pt x="5046" y="227370"/>
                  <a:pt x="-11768" y="166355"/>
                  <a:pt x="0" y="74682"/>
                </a:cubicBezTo>
                <a:close/>
              </a:path>
            </a:pathLst>
          </a:custGeom>
          <a:noFill/>
          <a:ln w="38100">
            <a:solidFill>
              <a:srgbClr val="E0BED8"/>
            </a:solidFill>
            <a:prstDash val="sysDash"/>
            <a:extLst>
              <a:ext uri="{C807C97D-BFC1-408E-A445-0C87EB9F89A2}">
                <ask:lineSketchStyleProps xmlns:ask="http://schemas.microsoft.com/office/drawing/2018/sketchyshapes" sd="233105934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14</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50" name="四角形: 角を丸くする 49">
            <a:extLst>
              <a:ext uri="{FF2B5EF4-FFF2-40B4-BE49-F238E27FC236}">
                <a16:creationId xmlns:a16="http://schemas.microsoft.com/office/drawing/2014/main" id="{BA0B28FF-8F73-4B2B-BF27-0084392D9737}"/>
              </a:ext>
            </a:extLst>
          </p:cNvPr>
          <p:cNvSpPr/>
          <p:nvPr/>
        </p:nvSpPr>
        <p:spPr>
          <a:xfrm>
            <a:off x="476943" y="2583565"/>
            <a:ext cx="1428971"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本研究</a:t>
            </a:r>
          </a:p>
        </p:txBody>
      </p:sp>
      <p:sp>
        <p:nvSpPr>
          <p:cNvPr id="24" name="テキスト ボックス 23">
            <a:extLst>
              <a:ext uri="{FF2B5EF4-FFF2-40B4-BE49-F238E27FC236}">
                <a16:creationId xmlns:a16="http://schemas.microsoft.com/office/drawing/2014/main" id="{5F7BA9D7-5E4E-4EE1-A2D7-1D1B938CB8F4}"/>
              </a:ext>
            </a:extLst>
          </p:cNvPr>
          <p:cNvSpPr txBox="1"/>
          <p:nvPr/>
        </p:nvSpPr>
        <p:spPr>
          <a:xfrm>
            <a:off x="686748" y="3042087"/>
            <a:ext cx="7962900" cy="707886"/>
          </a:xfrm>
          <a:prstGeom prst="rect">
            <a:avLst/>
          </a:prstGeom>
          <a:noFill/>
        </p:spPr>
        <p:txBody>
          <a:bodyPr wrap="square">
            <a:spAutoFit/>
          </a:bodyPr>
          <a:lstStyle/>
          <a:p>
            <a:r>
              <a:rPr lang="ja-JP" altLang="en-US" sz="2000" dirty="0"/>
              <a:t>より精密な推測統計学的道具立てである</a:t>
            </a:r>
            <a:r>
              <a:rPr lang="ja-JP" altLang="en-US" sz="2000" b="1" dirty="0">
                <a:solidFill>
                  <a:schemeClr val="accent5">
                    <a:lumMod val="75000"/>
                  </a:schemeClr>
                </a:solidFill>
              </a:rPr>
              <a:t>状態空間モデル</a:t>
            </a:r>
            <a:r>
              <a:rPr lang="ja-JP" altLang="en-US" sz="2000" dirty="0"/>
              <a:t>（動的一般化線形混合効果モデル ）を用い椎名の用いたデータを再分析。</a:t>
            </a:r>
            <a:endParaRPr lang="en-US" altLang="ja-JP" sz="2000" dirty="0"/>
          </a:p>
        </p:txBody>
      </p:sp>
      <p:sp>
        <p:nvSpPr>
          <p:cNvPr id="16" name="フリーフォーム: 図形 15">
            <a:extLst>
              <a:ext uri="{FF2B5EF4-FFF2-40B4-BE49-F238E27FC236}">
                <a16:creationId xmlns:a16="http://schemas.microsoft.com/office/drawing/2014/main" id="{1FCE871B-81BF-44BB-BF39-30B123A6993F}"/>
              </a:ext>
            </a:extLst>
          </p:cNvPr>
          <p:cNvSpPr/>
          <p:nvPr/>
        </p:nvSpPr>
        <p:spPr>
          <a:xfrm rot="17989440">
            <a:off x="6875630" y="2175665"/>
            <a:ext cx="371461" cy="214534"/>
          </a:xfrm>
          <a:custGeom>
            <a:avLst/>
            <a:gdLst>
              <a:gd name="connsiteX0" fmla="*/ 0 w 6576168"/>
              <a:gd name="connsiteY0" fmla="*/ 0 h 3057525"/>
              <a:gd name="connsiteX1" fmla="*/ 247650 w 6576168"/>
              <a:gd name="connsiteY1" fmla="*/ 638175 h 3057525"/>
              <a:gd name="connsiteX2" fmla="*/ 466725 w 6576168"/>
              <a:gd name="connsiteY2" fmla="*/ 1000125 h 3057525"/>
              <a:gd name="connsiteX3" fmla="*/ 990600 w 6576168"/>
              <a:gd name="connsiteY3" fmla="*/ 1495425 h 3057525"/>
              <a:gd name="connsiteX4" fmla="*/ 1562100 w 6576168"/>
              <a:gd name="connsiteY4" fmla="*/ 1638300 h 3057525"/>
              <a:gd name="connsiteX5" fmla="*/ 2419350 w 6576168"/>
              <a:gd name="connsiteY5" fmla="*/ 1476375 h 3057525"/>
              <a:gd name="connsiteX6" fmla="*/ 2638425 w 6576168"/>
              <a:gd name="connsiteY6" fmla="*/ 1362075 h 3057525"/>
              <a:gd name="connsiteX7" fmla="*/ 2933700 w 6576168"/>
              <a:gd name="connsiteY7" fmla="*/ 1133475 h 3057525"/>
              <a:gd name="connsiteX8" fmla="*/ 3048000 w 6576168"/>
              <a:gd name="connsiteY8" fmla="*/ 1000125 h 3057525"/>
              <a:gd name="connsiteX9" fmla="*/ 3190875 w 6576168"/>
              <a:gd name="connsiteY9" fmla="*/ 762000 h 3057525"/>
              <a:gd name="connsiteX10" fmla="*/ 3181350 w 6576168"/>
              <a:gd name="connsiteY10" fmla="*/ 561975 h 3057525"/>
              <a:gd name="connsiteX11" fmla="*/ 3057525 w 6576168"/>
              <a:gd name="connsiteY11" fmla="*/ 390525 h 3057525"/>
              <a:gd name="connsiteX12" fmla="*/ 3000375 w 6576168"/>
              <a:gd name="connsiteY12" fmla="*/ 333375 h 3057525"/>
              <a:gd name="connsiteX13" fmla="*/ 2638425 w 6576168"/>
              <a:gd name="connsiteY13" fmla="*/ 200025 h 3057525"/>
              <a:gd name="connsiteX14" fmla="*/ 2400300 w 6576168"/>
              <a:gd name="connsiteY14" fmla="*/ 238125 h 3057525"/>
              <a:gd name="connsiteX15" fmla="*/ 2152650 w 6576168"/>
              <a:gd name="connsiteY15" fmla="*/ 342900 h 3057525"/>
              <a:gd name="connsiteX16" fmla="*/ 2009775 w 6576168"/>
              <a:gd name="connsiteY16" fmla="*/ 428625 h 3057525"/>
              <a:gd name="connsiteX17" fmla="*/ 1495425 w 6576168"/>
              <a:gd name="connsiteY17" fmla="*/ 923925 h 3057525"/>
              <a:gd name="connsiteX18" fmla="*/ 1457325 w 6576168"/>
              <a:gd name="connsiteY18" fmla="*/ 1009650 h 3057525"/>
              <a:gd name="connsiteX19" fmla="*/ 1409700 w 6576168"/>
              <a:gd name="connsiteY19" fmla="*/ 1314450 h 3057525"/>
              <a:gd name="connsiteX20" fmla="*/ 1419225 w 6576168"/>
              <a:gd name="connsiteY20" fmla="*/ 1485900 h 3057525"/>
              <a:gd name="connsiteX21" fmla="*/ 1695450 w 6576168"/>
              <a:gd name="connsiteY21" fmla="*/ 2057400 h 3057525"/>
              <a:gd name="connsiteX22" fmla="*/ 1847850 w 6576168"/>
              <a:gd name="connsiteY22" fmla="*/ 2238375 h 3057525"/>
              <a:gd name="connsiteX23" fmla="*/ 2505075 w 6576168"/>
              <a:gd name="connsiteY23" fmla="*/ 2714625 h 3057525"/>
              <a:gd name="connsiteX24" fmla="*/ 3095625 w 6576168"/>
              <a:gd name="connsiteY24" fmla="*/ 2943225 h 3057525"/>
              <a:gd name="connsiteX25" fmla="*/ 3733800 w 6576168"/>
              <a:gd name="connsiteY25" fmla="*/ 3057525 h 3057525"/>
              <a:gd name="connsiteX26" fmla="*/ 5181600 w 6576168"/>
              <a:gd name="connsiteY26" fmla="*/ 3048000 h 3057525"/>
              <a:gd name="connsiteX27" fmla="*/ 5495925 w 6576168"/>
              <a:gd name="connsiteY27" fmla="*/ 3000375 h 3057525"/>
              <a:gd name="connsiteX28" fmla="*/ 6019800 w 6576168"/>
              <a:gd name="connsiteY28" fmla="*/ 2905125 h 3057525"/>
              <a:gd name="connsiteX29" fmla="*/ 6353175 w 6576168"/>
              <a:gd name="connsiteY29" fmla="*/ 2762250 h 3057525"/>
              <a:gd name="connsiteX30" fmla="*/ 6410325 w 6576168"/>
              <a:gd name="connsiteY30" fmla="*/ 2733675 h 3057525"/>
              <a:gd name="connsiteX31" fmla="*/ 6448425 w 6576168"/>
              <a:gd name="connsiteY31" fmla="*/ 2686050 h 3057525"/>
              <a:gd name="connsiteX32" fmla="*/ 6553200 w 6576168"/>
              <a:gd name="connsiteY32" fmla="*/ 260032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76168" h="3057525">
                <a:moveTo>
                  <a:pt x="0" y="0"/>
                </a:moveTo>
                <a:cubicBezTo>
                  <a:pt x="83325" y="299969"/>
                  <a:pt x="51660" y="215572"/>
                  <a:pt x="247650" y="638175"/>
                </a:cubicBezTo>
                <a:cubicBezTo>
                  <a:pt x="292791" y="735511"/>
                  <a:pt x="400117" y="913714"/>
                  <a:pt x="466725" y="1000125"/>
                </a:cubicBezTo>
                <a:cubicBezTo>
                  <a:pt x="617276" y="1195435"/>
                  <a:pt x="760329" y="1385154"/>
                  <a:pt x="990600" y="1495425"/>
                </a:cubicBezTo>
                <a:cubicBezTo>
                  <a:pt x="1179206" y="1585743"/>
                  <a:pt x="1364458" y="1607093"/>
                  <a:pt x="1562100" y="1638300"/>
                </a:cubicBezTo>
                <a:cubicBezTo>
                  <a:pt x="1847850" y="1584325"/>
                  <a:pt x="2137675" y="1548663"/>
                  <a:pt x="2419350" y="1476375"/>
                </a:cubicBezTo>
                <a:cubicBezTo>
                  <a:pt x="2499131" y="1455900"/>
                  <a:pt x="2569892" y="1407764"/>
                  <a:pt x="2638425" y="1362075"/>
                </a:cubicBezTo>
                <a:cubicBezTo>
                  <a:pt x="2741994" y="1293029"/>
                  <a:pt x="2840428" y="1215902"/>
                  <a:pt x="2933700" y="1133475"/>
                </a:cubicBezTo>
                <a:cubicBezTo>
                  <a:pt x="2977569" y="1094707"/>
                  <a:pt x="3012057" y="1046337"/>
                  <a:pt x="3048000" y="1000125"/>
                </a:cubicBezTo>
                <a:cubicBezTo>
                  <a:pt x="3133534" y="890153"/>
                  <a:pt x="3132011" y="879728"/>
                  <a:pt x="3190875" y="762000"/>
                </a:cubicBezTo>
                <a:cubicBezTo>
                  <a:pt x="3187700" y="695325"/>
                  <a:pt x="3191132" y="628005"/>
                  <a:pt x="3181350" y="561975"/>
                </a:cubicBezTo>
                <a:cubicBezTo>
                  <a:pt x="3174078" y="512891"/>
                  <a:pt x="3065157" y="399111"/>
                  <a:pt x="3057525" y="390525"/>
                </a:cubicBezTo>
                <a:cubicBezTo>
                  <a:pt x="3039627" y="370389"/>
                  <a:pt x="3022941" y="348092"/>
                  <a:pt x="3000375" y="333375"/>
                </a:cubicBezTo>
                <a:cubicBezTo>
                  <a:pt x="2843841" y="231287"/>
                  <a:pt x="2823833" y="244170"/>
                  <a:pt x="2638425" y="200025"/>
                </a:cubicBezTo>
                <a:cubicBezTo>
                  <a:pt x="2559050" y="212725"/>
                  <a:pt x="2477418" y="215443"/>
                  <a:pt x="2400300" y="238125"/>
                </a:cubicBezTo>
                <a:cubicBezTo>
                  <a:pt x="2314308" y="263417"/>
                  <a:pt x="2233210" y="303602"/>
                  <a:pt x="2152650" y="342900"/>
                </a:cubicBezTo>
                <a:cubicBezTo>
                  <a:pt x="2102733" y="367250"/>
                  <a:pt x="2054088" y="395144"/>
                  <a:pt x="2009775" y="428625"/>
                </a:cubicBezTo>
                <a:cubicBezTo>
                  <a:pt x="1792667" y="592662"/>
                  <a:pt x="1661391" y="710541"/>
                  <a:pt x="1495425" y="923925"/>
                </a:cubicBezTo>
                <a:cubicBezTo>
                  <a:pt x="1476227" y="948608"/>
                  <a:pt x="1467732" y="980163"/>
                  <a:pt x="1457325" y="1009650"/>
                </a:cubicBezTo>
                <a:cubicBezTo>
                  <a:pt x="1428157" y="1092292"/>
                  <a:pt x="1416570" y="1259490"/>
                  <a:pt x="1409700" y="1314450"/>
                </a:cubicBezTo>
                <a:cubicBezTo>
                  <a:pt x="1412875" y="1371600"/>
                  <a:pt x="1398678" y="1432477"/>
                  <a:pt x="1419225" y="1485900"/>
                </a:cubicBezTo>
                <a:cubicBezTo>
                  <a:pt x="1495179" y="1683382"/>
                  <a:pt x="1590725" y="1873550"/>
                  <a:pt x="1695450" y="2057400"/>
                </a:cubicBezTo>
                <a:cubicBezTo>
                  <a:pt x="1734485" y="2125928"/>
                  <a:pt x="1792084" y="2182609"/>
                  <a:pt x="1847850" y="2238375"/>
                </a:cubicBezTo>
                <a:cubicBezTo>
                  <a:pt x="2000178" y="2390703"/>
                  <a:pt x="2376782" y="2648745"/>
                  <a:pt x="2505075" y="2714625"/>
                </a:cubicBezTo>
                <a:cubicBezTo>
                  <a:pt x="2692848" y="2811049"/>
                  <a:pt x="2894754" y="2878361"/>
                  <a:pt x="3095625" y="2943225"/>
                </a:cubicBezTo>
                <a:cubicBezTo>
                  <a:pt x="3231270" y="2987027"/>
                  <a:pt x="3591261" y="3035928"/>
                  <a:pt x="3733800" y="3057525"/>
                </a:cubicBezTo>
                <a:lnTo>
                  <a:pt x="5181600" y="3048000"/>
                </a:lnTo>
                <a:cubicBezTo>
                  <a:pt x="5287515" y="3044565"/>
                  <a:pt x="5391461" y="3018181"/>
                  <a:pt x="5495925" y="3000375"/>
                </a:cubicBezTo>
                <a:cubicBezTo>
                  <a:pt x="5670889" y="2970552"/>
                  <a:pt x="5845175" y="2936875"/>
                  <a:pt x="6019800" y="2905125"/>
                </a:cubicBezTo>
                <a:lnTo>
                  <a:pt x="6353175" y="2762250"/>
                </a:lnTo>
                <a:cubicBezTo>
                  <a:pt x="6372677" y="2753688"/>
                  <a:pt x="6393694" y="2746980"/>
                  <a:pt x="6410325" y="2733675"/>
                </a:cubicBezTo>
                <a:cubicBezTo>
                  <a:pt x="6426200" y="2720975"/>
                  <a:pt x="6433487" y="2699839"/>
                  <a:pt x="6448425" y="2686050"/>
                </a:cubicBezTo>
                <a:cubicBezTo>
                  <a:pt x="6716553" y="2438547"/>
                  <a:pt x="6465062" y="2688463"/>
                  <a:pt x="6553200" y="2600325"/>
                </a:cubicBezTo>
              </a:path>
            </a:pathLst>
          </a:custGeom>
          <a:ln>
            <a:solidFill>
              <a:srgbClr val="E0BED8"/>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4" name="テキスト ボックス 3">
            <a:extLst>
              <a:ext uri="{FF2B5EF4-FFF2-40B4-BE49-F238E27FC236}">
                <a16:creationId xmlns:a16="http://schemas.microsoft.com/office/drawing/2014/main" id="{79ECE20D-485F-481A-550C-E6A841178017}"/>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sp>
        <p:nvSpPr>
          <p:cNvPr id="6" name="テキスト ボックス 5">
            <a:extLst>
              <a:ext uri="{FF2B5EF4-FFF2-40B4-BE49-F238E27FC236}">
                <a16:creationId xmlns:a16="http://schemas.microsoft.com/office/drawing/2014/main" id="{BCB09983-0B7F-66B8-B8D9-AEC0697B2E4E}"/>
              </a:ext>
            </a:extLst>
          </p:cNvPr>
          <p:cNvSpPr txBox="1"/>
          <p:nvPr/>
        </p:nvSpPr>
        <p:spPr>
          <a:xfrm>
            <a:off x="3155899" y="1190386"/>
            <a:ext cx="5061001" cy="923330"/>
          </a:xfrm>
          <a:prstGeom prst="rect">
            <a:avLst/>
          </a:prstGeom>
          <a:noFill/>
        </p:spPr>
        <p:txBody>
          <a:bodyPr wrap="none" rtlCol="0">
            <a:spAutoFit/>
          </a:bodyPr>
          <a:lstStyle/>
          <a:p>
            <a:pPr marL="342900" indent="-342900">
              <a:buAutoNum type="alphaLcPeriod"/>
            </a:pPr>
            <a:r>
              <a:rPr kumimoji="1" lang="ja-JP" altLang="en-US" dirty="0"/>
              <a:t>回帰木を用いたアンケートデータ分析</a:t>
            </a:r>
            <a:endParaRPr kumimoji="1" lang="en-US" altLang="ja-JP" dirty="0"/>
          </a:p>
          <a:p>
            <a:pPr marL="342900" indent="-342900">
              <a:buAutoNum type="alphaLcPeriod"/>
            </a:pPr>
            <a:endParaRPr kumimoji="1" lang="en-US" altLang="ja-JP" dirty="0"/>
          </a:p>
          <a:p>
            <a:r>
              <a:rPr kumimoji="1" lang="en-US" altLang="ja-JP" dirty="0"/>
              <a:t>b. χ</a:t>
            </a:r>
            <a:r>
              <a:rPr kumimoji="1" lang="ja-JP" altLang="en-US" dirty="0"/>
              <a:t>二乗分析を用いた通時コーパスデータ分析</a:t>
            </a:r>
          </a:p>
        </p:txBody>
      </p:sp>
      <p:cxnSp>
        <p:nvCxnSpPr>
          <p:cNvPr id="14" name="直線矢印コネクタ 13">
            <a:extLst>
              <a:ext uri="{FF2B5EF4-FFF2-40B4-BE49-F238E27FC236}">
                <a16:creationId xmlns:a16="http://schemas.microsoft.com/office/drawing/2014/main" id="{CFD81C87-9EE8-B09E-5F4B-2B76DCCDE310}"/>
              </a:ext>
            </a:extLst>
          </p:cNvPr>
          <p:cNvCxnSpPr>
            <a:cxnSpLocks/>
          </p:cNvCxnSpPr>
          <p:nvPr/>
        </p:nvCxnSpPr>
        <p:spPr>
          <a:xfrm>
            <a:off x="815788" y="1766046"/>
            <a:ext cx="0" cy="773412"/>
          </a:xfrm>
          <a:prstGeom prst="straightConnector1">
            <a:avLst/>
          </a:prstGeom>
          <a:ln w="9525" cap="flat" cmpd="sng" algn="ctr">
            <a:solidFill>
              <a:schemeClr val="accent6"/>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cxnSp>
      <p:sp>
        <p:nvSpPr>
          <p:cNvPr id="15" name="テキスト ボックス 14">
            <a:extLst>
              <a:ext uri="{FF2B5EF4-FFF2-40B4-BE49-F238E27FC236}">
                <a16:creationId xmlns:a16="http://schemas.microsoft.com/office/drawing/2014/main" id="{CE9343AA-B8E2-D4B2-B11B-E37CDF934F00}"/>
              </a:ext>
            </a:extLst>
          </p:cNvPr>
          <p:cNvSpPr txBox="1"/>
          <p:nvPr/>
        </p:nvSpPr>
        <p:spPr>
          <a:xfrm>
            <a:off x="3319035" y="2223800"/>
            <a:ext cx="3647152" cy="369332"/>
          </a:xfrm>
          <a:prstGeom prst="rect">
            <a:avLst/>
          </a:prstGeom>
          <a:noFill/>
        </p:spPr>
        <p:txBody>
          <a:bodyPr wrap="none" rtlCol="0">
            <a:spAutoFit/>
          </a:bodyPr>
          <a:lstStyle/>
          <a:p>
            <a:r>
              <a:rPr kumimoji="1" lang="ja-JP" altLang="en-US" dirty="0"/>
              <a:t>　分析・解釈に大きな疑義がある</a:t>
            </a:r>
          </a:p>
        </p:txBody>
      </p:sp>
      <p:sp>
        <p:nvSpPr>
          <p:cNvPr id="25" name="テキスト ボックス 24">
            <a:extLst>
              <a:ext uri="{FF2B5EF4-FFF2-40B4-BE49-F238E27FC236}">
                <a16:creationId xmlns:a16="http://schemas.microsoft.com/office/drawing/2014/main" id="{910F28FE-5D66-A10E-4537-91ED1359B4D5}"/>
              </a:ext>
            </a:extLst>
          </p:cNvPr>
          <p:cNvSpPr txBox="1"/>
          <p:nvPr/>
        </p:nvSpPr>
        <p:spPr>
          <a:xfrm>
            <a:off x="975542" y="4074750"/>
            <a:ext cx="8168458" cy="2031325"/>
          </a:xfrm>
          <a:prstGeom prst="rect">
            <a:avLst/>
          </a:prstGeom>
          <a:noFill/>
        </p:spPr>
        <p:txBody>
          <a:bodyPr wrap="square">
            <a:spAutoFit/>
          </a:bodyPr>
          <a:lstStyle/>
          <a:p>
            <a:pPr marL="342900" indent="-342900">
              <a:buAutoNum type="alphaLcPeriod"/>
            </a:pPr>
            <a:r>
              <a:rPr lang="en-US" altLang="ja-JP" dirty="0"/>
              <a:t> </a:t>
            </a:r>
            <a:r>
              <a:rPr lang="ja-JP" altLang="en-US" b="1" dirty="0">
                <a:solidFill>
                  <a:schemeClr val="accent2">
                    <a:lumMod val="75000"/>
                  </a:schemeClr>
                </a:solidFill>
              </a:rPr>
              <a:t>時系列分析</a:t>
            </a:r>
            <a:r>
              <a:rPr lang="ja-JP" altLang="en-US" dirty="0"/>
              <a:t>：先行研究で主張された「させてくれる／いただく」の増加は明確には見られない。 </a:t>
            </a:r>
            <a:br>
              <a:rPr lang="en-US" altLang="ja-JP" dirty="0"/>
            </a:br>
            <a:endParaRPr lang="en-US" altLang="ja-JP" dirty="0"/>
          </a:p>
          <a:p>
            <a:pPr marL="342900" indent="-342900">
              <a:buAutoNum type="alphaLcPeriod"/>
            </a:pPr>
            <a:r>
              <a:rPr lang="en-US" altLang="ja-JP" dirty="0"/>
              <a:t> </a:t>
            </a:r>
            <a:r>
              <a:rPr lang="ja-JP" altLang="en-US" b="1" dirty="0">
                <a:solidFill>
                  <a:schemeClr val="accent2">
                    <a:lumMod val="75000"/>
                  </a:schemeClr>
                </a:solidFill>
              </a:rPr>
              <a:t>変量効果分析</a:t>
            </a:r>
            <a:r>
              <a:rPr lang="ja-JP" altLang="en-US" dirty="0"/>
              <a:t>：</a:t>
            </a:r>
            <a:endParaRPr lang="en-US" altLang="ja-JP" dirty="0"/>
          </a:p>
          <a:p>
            <a:pPr>
              <a:tabLst>
                <a:tab pos="358775" algn="l"/>
                <a:tab pos="717550" algn="l"/>
              </a:tabLst>
            </a:pPr>
            <a:r>
              <a:rPr lang="en-US" altLang="ja-JP" dirty="0"/>
              <a:t>	(</a:t>
            </a:r>
            <a:r>
              <a:rPr lang="en-US" altLang="ja-JP" dirty="0" err="1"/>
              <a:t>i</a:t>
            </a:r>
            <a:r>
              <a:rPr lang="en-US" altLang="ja-JP" dirty="0"/>
              <a:t>)	</a:t>
            </a:r>
            <a:r>
              <a:rPr lang="ja-JP" altLang="en-US" dirty="0"/>
              <a:t>「させてもらう／いただく」を指向する動詞を詳しく同定。 </a:t>
            </a:r>
            <a:endParaRPr lang="en-US" altLang="ja-JP" dirty="0"/>
          </a:p>
          <a:p>
            <a:pPr>
              <a:tabLst>
                <a:tab pos="358775" algn="l"/>
                <a:tab pos="717550" algn="l"/>
              </a:tabLst>
            </a:pPr>
            <a:r>
              <a:rPr lang="en-US" altLang="ja-JP" dirty="0"/>
              <a:t>	(ii)	</a:t>
            </a:r>
            <a:r>
              <a:rPr lang="ja-JP" altLang="en-US" dirty="0"/>
              <a:t>「させてくれる／くださる」を指向する動詞を詳しく同定。 </a:t>
            </a:r>
            <a:endParaRPr lang="en-US" altLang="ja-JP" dirty="0"/>
          </a:p>
          <a:p>
            <a:pPr>
              <a:tabLst>
                <a:tab pos="358775" algn="l"/>
                <a:tab pos="717550" algn="l"/>
              </a:tabLst>
            </a:pPr>
            <a:r>
              <a:rPr lang="en-US" altLang="ja-JP" dirty="0"/>
              <a:t>	(iii)	</a:t>
            </a:r>
            <a:r>
              <a:rPr lang="ja-JP" altLang="en-US" dirty="0"/>
              <a:t>上記の個別の動詞の指向性に対する説明の提案。</a:t>
            </a:r>
          </a:p>
        </p:txBody>
      </p:sp>
      <p:sp>
        <p:nvSpPr>
          <p:cNvPr id="26" name="テキスト ボックス 25">
            <a:extLst>
              <a:ext uri="{FF2B5EF4-FFF2-40B4-BE49-F238E27FC236}">
                <a16:creationId xmlns:a16="http://schemas.microsoft.com/office/drawing/2014/main" id="{B1494EB1-0E46-D3AA-2C9E-286C65E8A094}"/>
              </a:ext>
            </a:extLst>
          </p:cNvPr>
          <p:cNvSpPr txBox="1"/>
          <p:nvPr/>
        </p:nvSpPr>
        <p:spPr>
          <a:xfrm>
            <a:off x="569566" y="3778287"/>
            <a:ext cx="1019831" cy="369332"/>
          </a:xfrm>
          <a:prstGeom prst="rect">
            <a:avLst/>
          </a:prstGeom>
          <a:noFill/>
        </p:spPr>
        <p:txBody>
          <a:bodyPr wrap="none" rtlCol="0">
            <a:spAutoFit/>
          </a:bodyPr>
          <a:lstStyle/>
          <a:p>
            <a:r>
              <a:rPr kumimoji="1" lang="en-US" altLang="ja-JP" dirty="0"/>
              <a:t>(7)</a:t>
            </a:r>
            <a:r>
              <a:rPr kumimoji="1" lang="ja-JP" altLang="en-US" dirty="0"/>
              <a:t> </a:t>
            </a:r>
            <a:r>
              <a:rPr kumimoji="1" lang="ja-JP" altLang="en-US" b="1" dirty="0"/>
              <a:t>主張</a:t>
            </a:r>
          </a:p>
        </p:txBody>
      </p:sp>
    </p:spTree>
    <p:extLst>
      <p:ext uri="{BB962C8B-B14F-4D97-AF65-F5344CB8AC3E}">
        <p14:creationId xmlns:p14="http://schemas.microsoft.com/office/powerpoint/2010/main" val="18401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0" grpId="0" animBg="1"/>
      <p:bldP spid="24" grpId="0"/>
      <p:bldP spid="16" grpId="0" animBg="1"/>
      <p:bldP spid="6" grpId="0"/>
      <p:bldP spid="15"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58E13EA-C539-411D-8D2F-5F5867E1332E}"/>
              </a:ext>
            </a:extLst>
          </p:cNvPr>
          <p:cNvSpPr>
            <a:spLocks noGrp="1"/>
          </p:cNvSpPr>
          <p:nvPr>
            <p:ph type="title"/>
          </p:nvPr>
        </p:nvSpPr>
        <p:spPr>
          <a:xfrm>
            <a:off x="623888" y="1709739"/>
            <a:ext cx="8291512" cy="3308575"/>
          </a:xfrm>
        </p:spPr>
        <p:txBody>
          <a:bodyPr/>
          <a:lstStyle/>
          <a:p>
            <a:r>
              <a:rPr lang="en-US" altLang="ja-JP" dirty="0"/>
              <a:t>2</a:t>
            </a:r>
            <a:r>
              <a:rPr kumimoji="1" lang="en-US" altLang="ja-JP" dirty="0"/>
              <a:t> </a:t>
            </a:r>
            <a:r>
              <a:rPr kumimoji="1" lang="ja-JP" altLang="en-US" dirty="0"/>
              <a:t>先行研究：</a:t>
            </a:r>
            <a:r>
              <a:rPr lang="ja-JP" altLang="en-US" dirty="0"/>
              <a:t>椎名</a:t>
            </a:r>
            <a:r>
              <a:rPr lang="en-US" altLang="ja-JP" dirty="0"/>
              <a:t>(2021)</a:t>
            </a:r>
            <a:endParaRPr kumimoji="1" lang="ja-JP" altLang="en-US" dirty="0"/>
          </a:p>
        </p:txBody>
      </p:sp>
      <p:sp>
        <p:nvSpPr>
          <p:cNvPr id="4" name="日付プレースホルダー 3">
            <a:extLst>
              <a:ext uri="{FF2B5EF4-FFF2-40B4-BE49-F238E27FC236}">
                <a16:creationId xmlns:a16="http://schemas.microsoft.com/office/drawing/2014/main" id="{AB634A8C-8A30-444C-8E79-310AE517CF50}"/>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791175F-AA75-479D-BB50-FDA3DB8F9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49C4A-6FF9-49DA-B87C-C1E696122B1D}"/>
              </a:ext>
            </a:extLst>
          </p:cNvPr>
          <p:cNvSpPr>
            <a:spLocks noGrp="1"/>
          </p:cNvSpPr>
          <p:nvPr>
            <p:ph type="sldNum" sz="quarter" idx="12"/>
          </p:nvPr>
        </p:nvSpPr>
        <p:spPr/>
        <p:txBody>
          <a:bodyPr/>
          <a:lstStyle/>
          <a:p>
            <a:fld id="{12DEAC85-D35B-473B-9828-037900E0F87D}" type="slidenum">
              <a:rPr kumimoji="1" lang="ja-JP" altLang="en-US" smtClean="0"/>
              <a:t>15</a:t>
            </a:fld>
            <a:endParaRPr kumimoji="1" lang="ja-JP" altLang="en-US"/>
          </a:p>
        </p:txBody>
      </p:sp>
      <p:sp>
        <p:nvSpPr>
          <p:cNvPr id="2" name="正方形/長方形 1">
            <a:extLst>
              <a:ext uri="{FF2B5EF4-FFF2-40B4-BE49-F238E27FC236}">
                <a16:creationId xmlns:a16="http://schemas.microsoft.com/office/drawing/2014/main" id="{7A621D49-1748-499B-8555-BD75B5D53C56}"/>
              </a:ext>
            </a:extLst>
          </p:cNvPr>
          <p:cNvSpPr/>
          <p:nvPr/>
        </p:nvSpPr>
        <p:spPr>
          <a:xfrm>
            <a:off x="623888" y="598487"/>
            <a:ext cx="2057400"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8EC86B0-20F6-48AF-86A2-009BAE7A4E7C}"/>
              </a:ext>
            </a:extLst>
          </p:cNvPr>
          <p:cNvSpPr/>
          <p:nvPr/>
        </p:nvSpPr>
        <p:spPr>
          <a:xfrm>
            <a:off x="2873916" y="608013"/>
            <a:ext cx="3584034" cy="546100"/>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76A301A-3540-4C4E-AF5B-13E2982939EC}"/>
              </a:ext>
            </a:extLst>
          </p:cNvPr>
          <p:cNvSpPr/>
          <p:nvPr/>
        </p:nvSpPr>
        <p:spPr>
          <a:xfrm>
            <a:off x="2527300" y="2144713"/>
            <a:ext cx="1270000" cy="546100"/>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BDFE9AD-38A8-47AE-BF79-87F431610389}"/>
              </a:ext>
            </a:extLst>
          </p:cNvPr>
          <p:cNvSpPr/>
          <p:nvPr/>
        </p:nvSpPr>
        <p:spPr>
          <a:xfrm>
            <a:off x="6650578" y="608013"/>
            <a:ext cx="923384"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A2734DF-65D7-4757-82AB-8672594B2F37}"/>
              </a:ext>
            </a:extLst>
          </p:cNvPr>
          <p:cNvSpPr/>
          <p:nvPr/>
        </p:nvSpPr>
        <p:spPr>
          <a:xfrm>
            <a:off x="3996278" y="2144713"/>
            <a:ext cx="3577684"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D171F22-8DFF-42FB-BCC8-52F4F9CE586D}"/>
              </a:ext>
            </a:extLst>
          </p:cNvPr>
          <p:cNvSpPr/>
          <p:nvPr/>
        </p:nvSpPr>
        <p:spPr>
          <a:xfrm>
            <a:off x="623888" y="2144713"/>
            <a:ext cx="1712912"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676073D-7DA5-480B-BFF4-F64279778B24}"/>
              </a:ext>
            </a:extLst>
          </p:cNvPr>
          <p:cNvSpPr/>
          <p:nvPr/>
        </p:nvSpPr>
        <p:spPr>
          <a:xfrm>
            <a:off x="2641600" y="3013076"/>
            <a:ext cx="774700" cy="546100"/>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0113E74-9E91-4C2D-B06D-0F5A3B1C6284}"/>
              </a:ext>
            </a:extLst>
          </p:cNvPr>
          <p:cNvSpPr/>
          <p:nvPr/>
        </p:nvSpPr>
        <p:spPr>
          <a:xfrm>
            <a:off x="3619500" y="3013076"/>
            <a:ext cx="3954462"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C8A726E-AF87-4BF2-AD29-484A6581D74E}"/>
              </a:ext>
            </a:extLst>
          </p:cNvPr>
          <p:cNvSpPr/>
          <p:nvPr/>
        </p:nvSpPr>
        <p:spPr>
          <a:xfrm>
            <a:off x="623888" y="3013076"/>
            <a:ext cx="1814512"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04CC024-AECD-4A0B-9969-F1215E636E00}"/>
              </a:ext>
            </a:extLst>
          </p:cNvPr>
          <p:cNvSpPr/>
          <p:nvPr/>
        </p:nvSpPr>
        <p:spPr>
          <a:xfrm>
            <a:off x="1346200" y="1387476"/>
            <a:ext cx="1335088" cy="546100"/>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D1449AF-276C-4371-AE33-D1CE6A64C75E}"/>
              </a:ext>
            </a:extLst>
          </p:cNvPr>
          <p:cNvSpPr/>
          <p:nvPr/>
        </p:nvSpPr>
        <p:spPr>
          <a:xfrm>
            <a:off x="2873916" y="1387476"/>
            <a:ext cx="4700046"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5F290A3-EB1B-407B-A4E6-9DC266A7E764}"/>
              </a:ext>
            </a:extLst>
          </p:cNvPr>
          <p:cNvSpPr/>
          <p:nvPr/>
        </p:nvSpPr>
        <p:spPr>
          <a:xfrm>
            <a:off x="623888" y="1387476"/>
            <a:ext cx="468312"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134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3B3FACE-02D1-A799-B34D-4ECEE0C6C17F}"/>
              </a:ext>
            </a:extLst>
          </p:cNvPr>
          <p:cNvSpPr/>
          <p:nvPr/>
        </p:nvSpPr>
        <p:spPr>
          <a:xfrm>
            <a:off x="3008478" y="1015444"/>
            <a:ext cx="5428281" cy="1200329"/>
          </a:xfrm>
          <a:prstGeom prst="roundRect">
            <a:avLst/>
          </a:prstGeom>
          <a:gradFill flip="none" rotWithShape="1">
            <a:gsLst>
              <a:gs pos="0">
                <a:schemeClr val="bg1"/>
              </a:gs>
              <a:gs pos="100000">
                <a:schemeClr val="accent5">
                  <a:lumMod val="20000"/>
                  <a:lumOff val="8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F8118E3B-FE91-4581-B4E6-D41BAE2FBA41}"/>
              </a:ext>
            </a:extLst>
          </p:cNvPr>
          <p:cNvSpPr/>
          <p:nvPr/>
        </p:nvSpPr>
        <p:spPr>
          <a:xfrm>
            <a:off x="3065366" y="1711128"/>
            <a:ext cx="5314504" cy="448081"/>
          </a:xfrm>
          <a:custGeom>
            <a:avLst/>
            <a:gdLst>
              <a:gd name="connsiteX0" fmla="*/ 0 w 5314504"/>
              <a:gd name="connsiteY0" fmla="*/ 74682 h 448081"/>
              <a:gd name="connsiteX1" fmla="*/ 74682 w 5314504"/>
              <a:gd name="connsiteY1" fmla="*/ 0 h 448081"/>
              <a:gd name="connsiteX2" fmla="*/ 5239822 w 5314504"/>
              <a:gd name="connsiteY2" fmla="*/ 0 h 448081"/>
              <a:gd name="connsiteX3" fmla="*/ 5314504 w 5314504"/>
              <a:gd name="connsiteY3" fmla="*/ 74682 h 448081"/>
              <a:gd name="connsiteX4" fmla="*/ 5314504 w 5314504"/>
              <a:gd name="connsiteY4" fmla="*/ 373399 h 448081"/>
              <a:gd name="connsiteX5" fmla="*/ 5239822 w 5314504"/>
              <a:gd name="connsiteY5" fmla="*/ 448081 h 448081"/>
              <a:gd name="connsiteX6" fmla="*/ 74682 w 5314504"/>
              <a:gd name="connsiteY6" fmla="*/ 448081 h 448081"/>
              <a:gd name="connsiteX7" fmla="*/ 0 w 5314504"/>
              <a:gd name="connsiteY7" fmla="*/ 373399 h 448081"/>
              <a:gd name="connsiteX8" fmla="*/ 0 w 5314504"/>
              <a:gd name="connsiteY8" fmla="*/ 74682 h 4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504" h="448081" extrusionOk="0">
                <a:moveTo>
                  <a:pt x="0" y="74682"/>
                </a:moveTo>
                <a:cubicBezTo>
                  <a:pt x="2074" y="27638"/>
                  <a:pt x="33066" y="403"/>
                  <a:pt x="74682" y="0"/>
                </a:cubicBezTo>
                <a:cubicBezTo>
                  <a:pt x="1848264" y="-135652"/>
                  <a:pt x="2790049" y="-154648"/>
                  <a:pt x="5239822" y="0"/>
                </a:cubicBezTo>
                <a:cubicBezTo>
                  <a:pt x="5285817" y="2835"/>
                  <a:pt x="5308421" y="30876"/>
                  <a:pt x="5314504" y="74682"/>
                </a:cubicBezTo>
                <a:cubicBezTo>
                  <a:pt x="5332561" y="208504"/>
                  <a:pt x="5327150" y="292466"/>
                  <a:pt x="5314504" y="373399"/>
                </a:cubicBezTo>
                <a:cubicBezTo>
                  <a:pt x="5311877" y="411968"/>
                  <a:pt x="5281049" y="446421"/>
                  <a:pt x="5239822" y="448081"/>
                </a:cubicBezTo>
                <a:cubicBezTo>
                  <a:pt x="3368208" y="488632"/>
                  <a:pt x="2534328" y="416663"/>
                  <a:pt x="74682" y="448081"/>
                </a:cubicBezTo>
                <a:cubicBezTo>
                  <a:pt x="28802" y="451744"/>
                  <a:pt x="1040" y="410725"/>
                  <a:pt x="0" y="373399"/>
                </a:cubicBezTo>
                <a:cubicBezTo>
                  <a:pt x="5046" y="227370"/>
                  <a:pt x="-11768" y="166355"/>
                  <a:pt x="0" y="74682"/>
                </a:cubicBezTo>
                <a:close/>
              </a:path>
            </a:pathLst>
          </a:custGeom>
          <a:noFill/>
          <a:ln w="38100">
            <a:solidFill>
              <a:srgbClr val="E0BED8"/>
            </a:solidFill>
            <a:prstDash val="sysDash"/>
            <a:extLst>
              <a:ext uri="{C807C97D-BFC1-408E-A445-0C87EB9F89A2}">
                <ask:lineSketchStyleProps xmlns:ask="http://schemas.microsoft.com/office/drawing/2018/sketchyshapes" sd="233105934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dirty="0">
                <a:latin typeface="UD Digi Kyokasho NP-B" panose="020B0400000000000000" pitchFamily="18" charset="-128"/>
                <a:ea typeface="UD Digi Kyokasho NP-B" panose="020B0400000000000000" pitchFamily="18" charset="-128"/>
              </a:rPr>
              <a:t>２</a:t>
            </a:r>
            <a:r>
              <a:rPr lang="en-US" altLang="ja-JP" b="1" kern="1200" dirty="0">
                <a:latin typeface="UD Digi Kyokasho NP-B" panose="020B0400000000000000" pitchFamily="18" charset="-128"/>
                <a:ea typeface="UD Digi Kyokasho NP-B" panose="020B0400000000000000" pitchFamily="18" charset="-128"/>
              </a:rPr>
              <a:t> </a:t>
            </a:r>
            <a:r>
              <a:rPr lang="ja-JP" altLang="en-US" b="1" kern="1200" dirty="0">
                <a:latin typeface="UD Digi Kyokasho NP-B" panose="020B0400000000000000" pitchFamily="18" charset="-128"/>
                <a:ea typeface="UD Digi Kyokasho NP-B" panose="020B0400000000000000" pitchFamily="18" charset="-128"/>
              </a:rPr>
              <a:t>先行研究：椎名 </a:t>
            </a:r>
            <a:r>
              <a:rPr lang="en-US" altLang="ja-JP" b="1" kern="1200" dirty="0">
                <a:latin typeface="UD Digi Kyokasho NP-B" panose="020B0400000000000000" pitchFamily="18" charset="-128"/>
                <a:ea typeface="UD Digi Kyokasho NP-B" panose="020B0400000000000000" pitchFamily="18" charset="-128"/>
              </a:rPr>
              <a:t>(2021)</a:t>
            </a: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16</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16" name="フリーフォーム: 図形 15">
            <a:extLst>
              <a:ext uri="{FF2B5EF4-FFF2-40B4-BE49-F238E27FC236}">
                <a16:creationId xmlns:a16="http://schemas.microsoft.com/office/drawing/2014/main" id="{1FCE871B-81BF-44BB-BF39-30B123A6993F}"/>
              </a:ext>
            </a:extLst>
          </p:cNvPr>
          <p:cNvSpPr/>
          <p:nvPr/>
        </p:nvSpPr>
        <p:spPr>
          <a:xfrm rot="17989440">
            <a:off x="6875630" y="2175665"/>
            <a:ext cx="371461" cy="214534"/>
          </a:xfrm>
          <a:custGeom>
            <a:avLst/>
            <a:gdLst>
              <a:gd name="connsiteX0" fmla="*/ 0 w 6576168"/>
              <a:gd name="connsiteY0" fmla="*/ 0 h 3057525"/>
              <a:gd name="connsiteX1" fmla="*/ 247650 w 6576168"/>
              <a:gd name="connsiteY1" fmla="*/ 638175 h 3057525"/>
              <a:gd name="connsiteX2" fmla="*/ 466725 w 6576168"/>
              <a:gd name="connsiteY2" fmla="*/ 1000125 h 3057525"/>
              <a:gd name="connsiteX3" fmla="*/ 990600 w 6576168"/>
              <a:gd name="connsiteY3" fmla="*/ 1495425 h 3057525"/>
              <a:gd name="connsiteX4" fmla="*/ 1562100 w 6576168"/>
              <a:gd name="connsiteY4" fmla="*/ 1638300 h 3057525"/>
              <a:gd name="connsiteX5" fmla="*/ 2419350 w 6576168"/>
              <a:gd name="connsiteY5" fmla="*/ 1476375 h 3057525"/>
              <a:gd name="connsiteX6" fmla="*/ 2638425 w 6576168"/>
              <a:gd name="connsiteY6" fmla="*/ 1362075 h 3057525"/>
              <a:gd name="connsiteX7" fmla="*/ 2933700 w 6576168"/>
              <a:gd name="connsiteY7" fmla="*/ 1133475 h 3057525"/>
              <a:gd name="connsiteX8" fmla="*/ 3048000 w 6576168"/>
              <a:gd name="connsiteY8" fmla="*/ 1000125 h 3057525"/>
              <a:gd name="connsiteX9" fmla="*/ 3190875 w 6576168"/>
              <a:gd name="connsiteY9" fmla="*/ 762000 h 3057525"/>
              <a:gd name="connsiteX10" fmla="*/ 3181350 w 6576168"/>
              <a:gd name="connsiteY10" fmla="*/ 561975 h 3057525"/>
              <a:gd name="connsiteX11" fmla="*/ 3057525 w 6576168"/>
              <a:gd name="connsiteY11" fmla="*/ 390525 h 3057525"/>
              <a:gd name="connsiteX12" fmla="*/ 3000375 w 6576168"/>
              <a:gd name="connsiteY12" fmla="*/ 333375 h 3057525"/>
              <a:gd name="connsiteX13" fmla="*/ 2638425 w 6576168"/>
              <a:gd name="connsiteY13" fmla="*/ 200025 h 3057525"/>
              <a:gd name="connsiteX14" fmla="*/ 2400300 w 6576168"/>
              <a:gd name="connsiteY14" fmla="*/ 238125 h 3057525"/>
              <a:gd name="connsiteX15" fmla="*/ 2152650 w 6576168"/>
              <a:gd name="connsiteY15" fmla="*/ 342900 h 3057525"/>
              <a:gd name="connsiteX16" fmla="*/ 2009775 w 6576168"/>
              <a:gd name="connsiteY16" fmla="*/ 428625 h 3057525"/>
              <a:gd name="connsiteX17" fmla="*/ 1495425 w 6576168"/>
              <a:gd name="connsiteY17" fmla="*/ 923925 h 3057525"/>
              <a:gd name="connsiteX18" fmla="*/ 1457325 w 6576168"/>
              <a:gd name="connsiteY18" fmla="*/ 1009650 h 3057525"/>
              <a:gd name="connsiteX19" fmla="*/ 1409700 w 6576168"/>
              <a:gd name="connsiteY19" fmla="*/ 1314450 h 3057525"/>
              <a:gd name="connsiteX20" fmla="*/ 1419225 w 6576168"/>
              <a:gd name="connsiteY20" fmla="*/ 1485900 h 3057525"/>
              <a:gd name="connsiteX21" fmla="*/ 1695450 w 6576168"/>
              <a:gd name="connsiteY21" fmla="*/ 2057400 h 3057525"/>
              <a:gd name="connsiteX22" fmla="*/ 1847850 w 6576168"/>
              <a:gd name="connsiteY22" fmla="*/ 2238375 h 3057525"/>
              <a:gd name="connsiteX23" fmla="*/ 2505075 w 6576168"/>
              <a:gd name="connsiteY23" fmla="*/ 2714625 h 3057525"/>
              <a:gd name="connsiteX24" fmla="*/ 3095625 w 6576168"/>
              <a:gd name="connsiteY24" fmla="*/ 2943225 h 3057525"/>
              <a:gd name="connsiteX25" fmla="*/ 3733800 w 6576168"/>
              <a:gd name="connsiteY25" fmla="*/ 3057525 h 3057525"/>
              <a:gd name="connsiteX26" fmla="*/ 5181600 w 6576168"/>
              <a:gd name="connsiteY26" fmla="*/ 3048000 h 3057525"/>
              <a:gd name="connsiteX27" fmla="*/ 5495925 w 6576168"/>
              <a:gd name="connsiteY27" fmla="*/ 3000375 h 3057525"/>
              <a:gd name="connsiteX28" fmla="*/ 6019800 w 6576168"/>
              <a:gd name="connsiteY28" fmla="*/ 2905125 h 3057525"/>
              <a:gd name="connsiteX29" fmla="*/ 6353175 w 6576168"/>
              <a:gd name="connsiteY29" fmla="*/ 2762250 h 3057525"/>
              <a:gd name="connsiteX30" fmla="*/ 6410325 w 6576168"/>
              <a:gd name="connsiteY30" fmla="*/ 2733675 h 3057525"/>
              <a:gd name="connsiteX31" fmla="*/ 6448425 w 6576168"/>
              <a:gd name="connsiteY31" fmla="*/ 2686050 h 3057525"/>
              <a:gd name="connsiteX32" fmla="*/ 6553200 w 6576168"/>
              <a:gd name="connsiteY32" fmla="*/ 260032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76168" h="3057525">
                <a:moveTo>
                  <a:pt x="0" y="0"/>
                </a:moveTo>
                <a:cubicBezTo>
                  <a:pt x="83325" y="299969"/>
                  <a:pt x="51660" y="215572"/>
                  <a:pt x="247650" y="638175"/>
                </a:cubicBezTo>
                <a:cubicBezTo>
                  <a:pt x="292791" y="735511"/>
                  <a:pt x="400117" y="913714"/>
                  <a:pt x="466725" y="1000125"/>
                </a:cubicBezTo>
                <a:cubicBezTo>
                  <a:pt x="617276" y="1195435"/>
                  <a:pt x="760329" y="1385154"/>
                  <a:pt x="990600" y="1495425"/>
                </a:cubicBezTo>
                <a:cubicBezTo>
                  <a:pt x="1179206" y="1585743"/>
                  <a:pt x="1364458" y="1607093"/>
                  <a:pt x="1562100" y="1638300"/>
                </a:cubicBezTo>
                <a:cubicBezTo>
                  <a:pt x="1847850" y="1584325"/>
                  <a:pt x="2137675" y="1548663"/>
                  <a:pt x="2419350" y="1476375"/>
                </a:cubicBezTo>
                <a:cubicBezTo>
                  <a:pt x="2499131" y="1455900"/>
                  <a:pt x="2569892" y="1407764"/>
                  <a:pt x="2638425" y="1362075"/>
                </a:cubicBezTo>
                <a:cubicBezTo>
                  <a:pt x="2741994" y="1293029"/>
                  <a:pt x="2840428" y="1215902"/>
                  <a:pt x="2933700" y="1133475"/>
                </a:cubicBezTo>
                <a:cubicBezTo>
                  <a:pt x="2977569" y="1094707"/>
                  <a:pt x="3012057" y="1046337"/>
                  <a:pt x="3048000" y="1000125"/>
                </a:cubicBezTo>
                <a:cubicBezTo>
                  <a:pt x="3133534" y="890153"/>
                  <a:pt x="3132011" y="879728"/>
                  <a:pt x="3190875" y="762000"/>
                </a:cubicBezTo>
                <a:cubicBezTo>
                  <a:pt x="3187700" y="695325"/>
                  <a:pt x="3191132" y="628005"/>
                  <a:pt x="3181350" y="561975"/>
                </a:cubicBezTo>
                <a:cubicBezTo>
                  <a:pt x="3174078" y="512891"/>
                  <a:pt x="3065157" y="399111"/>
                  <a:pt x="3057525" y="390525"/>
                </a:cubicBezTo>
                <a:cubicBezTo>
                  <a:pt x="3039627" y="370389"/>
                  <a:pt x="3022941" y="348092"/>
                  <a:pt x="3000375" y="333375"/>
                </a:cubicBezTo>
                <a:cubicBezTo>
                  <a:pt x="2843841" y="231287"/>
                  <a:pt x="2823833" y="244170"/>
                  <a:pt x="2638425" y="200025"/>
                </a:cubicBezTo>
                <a:cubicBezTo>
                  <a:pt x="2559050" y="212725"/>
                  <a:pt x="2477418" y="215443"/>
                  <a:pt x="2400300" y="238125"/>
                </a:cubicBezTo>
                <a:cubicBezTo>
                  <a:pt x="2314308" y="263417"/>
                  <a:pt x="2233210" y="303602"/>
                  <a:pt x="2152650" y="342900"/>
                </a:cubicBezTo>
                <a:cubicBezTo>
                  <a:pt x="2102733" y="367250"/>
                  <a:pt x="2054088" y="395144"/>
                  <a:pt x="2009775" y="428625"/>
                </a:cubicBezTo>
                <a:cubicBezTo>
                  <a:pt x="1792667" y="592662"/>
                  <a:pt x="1661391" y="710541"/>
                  <a:pt x="1495425" y="923925"/>
                </a:cubicBezTo>
                <a:cubicBezTo>
                  <a:pt x="1476227" y="948608"/>
                  <a:pt x="1467732" y="980163"/>
                  <a:pt x="1457325" y="1009650"/>
                </a:cubicBezTo>
                <a:cubicBezTo>
                  <a:pt x="1428157" y="1092292"/>
                  <a:pt x="1416570" y="1259490"/>
                  <a:pt x="1409700" y="1314450"/>
                </a:cubicBezTo>
                <a:cubicBezTo>
                  <a:pt x="1412875" y="1371600"/>
                  <a:pt x="1398678" y="1432477"/>
                  <a:pt x="1419225" y="1485900"/>
                </a:cubicBezTo>
                <a:cubicBezTo>
                  <a:pt x="1495179" y="1683382"/>
                  <a:pt x="1590725" y="1873550"/>
                  <a:pt x="1695450" y="2057400"/>
                </a:cubicBezTo>
                <a:cubicBezTo>
                  <a:pt x="1734485" y="2125928"/>
                  <a:pt x="1792084" y="2182609"/>
                  <a:pt x="1847850" y="2238375"/>
                </a:cubicBezTo>
                <a:cubicBezTo>
                  <a:pt x="2000178" y="2390703"/>
                  <a:pt x="2376782" y="2648745"/>
                  <a:pt x="2505075" y="2714625"/>
                </a:cubicBezTo>
                <a:cubicBezTo>
                  <a:pt x="2692848" y="2811049"/>
                  <a:pt x="2894754" y="2878361"/>
                  <a:pt x="3095625" y="2943225"/>
                </a:cubicBezTo>
                <a:cubicBezTo>
                  <a:pt x="3231270" y="2987027"/>
                  <a:pt x="3591261" y="3035928"/>
                  <a:pt x="3733800" y="3057525"/>
                </a:cubicBezTo>
                <a:lnTo>
                  <a:pt x="5181600" y="3048000"/>
                </a:lnTo>
                <a:cubicBezTo>
                  <a:pt x="5287515" y="3044565"/>
                  <a:pt x="5391461" y="3018181"/>
                  <a:pt x="5495925" y="3000375"/>
                </a:cubicBezTo>
                <a:cubicBezTo>
                  <a:pt x="5670889" y="2970552"/>
                  <a:pt x="5845175" y="2936875"/>
                  <a:pt x="6019800" y="2905125"/>
                </a:cubicBezTo>
                <a:lnTo>
                  <a:pt x="6353175" y="2762250"/>
                </a:lnTo>
                <a:cubicBezTo>
                  <a:pt x="6372677" y="2753688"/>
                  <a:pt x="6393694" y="2746980"/>
                  <a:pt x="6410325" y="2733675"/>
                </a:cubicBezTo>
                <a:cubicBezTo>
                  <a:pt x="6426200" y="2720975"/>
                  <a:pt x="6433487" y="2699839"/>
                  <a:pt x="6448425" y="2686050"/>
                </a:cubicBezTo>
                <a:cubicBezTo>
                  <a:pt x="6716553" y="2438547"/>
                  <a:pt x="6465062" y="2688463"/>
                  <a:pt x="6553200" y="2600325"/>
                </a:cubicBezTo>
              </a:path>
            </a:pathLst>
          </a:custGeom>
          <a:ln>
            <a:solidFill>
              <a:srgbClr val="E0BED8"/>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4" name="テキスト ボックス 3">
            <a:extLst>
              <a:ext uri="{FF2B5EF4-FFF2-40B4-BE49-F238E27FC236}">
                <a16:creationId xmlns:a16="http://schemas.microsoft.com/office/drawing/2014/main" id="{79ECE20D-485F-481A-550C-E6A841178017}"/>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sp>
        <p:nvSpPr>
          <p:cNvPr id="6" name="テキスト ボックス 5">
            <a:extLst>
              <a:ext uri="{FF2B5EF4-FFF2-40B4-BE49-F238E27FC236}">
                <a16:creationId xmlns:a16="http://schemas.microsoft.com/office/drawing/2014/main" id="{BCB09983-0B7F-66B8-B8D9-AEC0697B2E4E}"/>
              </a:ext>
            </a:extLst>
          </p:cNvPr>
          <p:cNvSpPr txBox="1"/>
          <p:nvPr/>
        </p:nvSpPr>
        <p:spPr>
          <a:xfrm>
            <a:off x="3155899" y="1190386"/>
            <a:ext cx="5061001" cy="923330"/>
          </a:xfrm>
          <a:prstGeom prst="rect">
            <a:avLst/>
          </a:prstGeom>
          <a:noFill/>
        </p:spPr>
        <p:txBody>
          <a:bodyPr wrap="none" rtlCol="0">
            <a:spAutoFit/>
          </a:bodyPr>
          <a:lstStyle/>
          <a:p>
            <a:pPr marL="342900" indent="-342900">
              <a:buAutoNum type="alphaLcPeriod"/>
            </a:pPr>
            <a:r>
              <a:rPr kumimoji="1" lang="ja-JP" altLang="en-US" dirty="0"/>
              <a:t>回帰木を用いたアンケートデータ分析</a:t>
            </a:r>
            <a:endParaRPr kumimoji="1" lang="en-US" altLang="ja-JP" dirty="0"/>
          </a:p>
          <a:p>
            <a:pPr marL="342900" indent="-342900">
              <a:buAutoNum type="alphaLcPeriod"/>
            </a:pPr>
            <a:endParaRPr kumimoji="1" lang="en-US" altLang="ja-JP" dirty="0"/>
          </a:p>
          <a:p>
            <a:r>
              <a:rPr kumimoji="1" lang="en-US" altLang="ja-JP" dirty="0"/>
              <a:t>b. χ</a:t>
            </a:r>
            <a:r>
              <a:rPr kumimoji="1" lang="ja-JP" altLang="en-US" dirty="0"/>
              <a:t>二乗分析を用いた通時コーパスデータ分析</a:t>
            </a:r>
          </a:p>
        </p:txBody>
      </p:sp>
      <p:sp>
        <p:nvSpPr>
          <p:cNvPr id="15" name="テキスト ボックス 14">
            <a:extLst>
              <a:ext uri="{FF2B5EF4-FFF2-40B4-BE49-F238E27FC236}">
                <a16:creationId xmlns:a16="http://schemas.microsoft.com/office/drawing/2014/main" id="{CE9343AA-B8E2-D4B2-B11B-E37CDF934F00}"/>
              </a:ext>
            </a:extLst>
          </p:cNvPr>
          <p:cNvSpPr txBox="1"/>
          <p:nvPr/>
        </p:nvSpPr>
        <p:spPr>
          <a:xfrm>
            <a:off x="3319035" y="2223800"/>
            <a:ext cx="3647152" cy="369332"/>
          </a:xfrm>
          <a:prstGeom prst="rect">
            <a:avLst/>
          </a:prstGeom>
          <a:noFill/>
        </p:spPr>
        <p:txBody>
          <a:bodyPr wrap="none" rtlCol="0">
            <a:spAutoFit/>
          </a:bodyPr>
          <a:lstStyle/>
          <a:p>
            <a:r>
              <a:rPr kumimoji="1" lang="ja-JP" altLang="en-US" dirty="0"/>
              <a:t>　分析・解釈に大きな疑義がある</a:t>
            </a:r>
          </a:p>
        </p:txBody>
      </p:sp>
      <p:sp>
        <p:nvSpPr>
          <p:cNvPr id="33" name="楕円 32">
            <a:extLst>
              <a:ext uri="{FF2B5EF4-FFF2-40B4-BE49-F238E27FC236}">
                <a16:creationId xmlns:a16="http://schemas.microsoft.com/office/drawing/2014/main" id="{30009536-2BC2-DC32-325D-9FAB1A872168}"/>
              </a:ext>
            </a:extLst>
          </p:cNvPr>
          <p:cNvSpPr/>
          <p:nvPr/>
        </p:nvSpPr>
        <p:spPr>
          <a:xfrm>
            <a:off x="1520530" y="3111100"/>
            <a:ext cx="161364" cy="179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9945DD49-ABF0-4251-0AA9-B1C1E85C02E1}"/>
              </a:ext>
            </a:extLst>
          </p:cNvPr>
          <p:cNvSpPr/>
          <p:nvPr/>
        </p:nvSpPr>
        <p:spPr>
          <a:xfrm>
            <a:off x="2347116" y="3105518"/>
            <a:ext cx="161364" cy="179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8606177C-4277-56B7-B936-09558BCCFC9D}"/>
              </a:ext>
            </a:extLst>
          </p:cNvPr>
          <p:cNvSpPr/>
          <p:nvPr/>
        </p:nvSpPr>
        <p:spPr>
          <a:xfrm>
            <a:off x="4401480" y="3105517"/>
            <a:ext cx="161364" cy="179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48451C3-D3EE-4901-7222-AFCF51BE6B7F}"/>
              </a:ext>
            </a:extLst>
          </p:cNvPr>
          <p:cNvSpPr/>
          <p:nvPr/>
        </p:nvSpPr>
        <p:spPr>
          <a:xfrm>
            <a:off x="5188925" y="3070508"/>
            <a:ext cx="161364" cy="179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32E71C71-31C3-CF3E-D5B5-593CA387E9AF}"/>
              </a:ext>
            </a:extLst>
          </p:cNvPr>
          <p:cNvSpPr/>
          <p:nvPr/>
        </p:nvSpPr>
        <p:spPr>
          <a:xfrm>
            <a:off x="7352800" y="3090981"/>
            <a:ext cx="161364" cy="17929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nvGrpSpPr>
          <p:cNvPr id="56" name="グループ化 55">
            <a:extLst>
              <a:ext uri="{FF2B5EF4-FFF2-40B4-BE49-F238E27FC236}">
                <a16:creationId xmlns:a16="http://schemas.microsoft.com/office/drawing/2014/main" id="{90C5F02F-47A3-87A4-C823-E0AF4F8A269F}"/>
              </a:ext>
            </a:extLst>
          </p:cNvPr>
          <p:cNvGrpSpPr/>
          <p:nvPr/>
        </p:nvGrpSpPr>
        <p:grpSpPr>
          <a:xfrm>
            <a:off x="727955" y="2620400"/>
            <a:ext cx="8125558" cy="955865"/>
            <a:chOff x="727955" y="2620400"/>
            <a:chExt cx="8125558" cy="955865"/>
          </a:xfrm>
        </p:grpSpPr>
        <p:cxnSp>
          <p:nvCxnSpPr>
            <p:cNvPr id="17" name="直線矢印コネクタ 16">
              <a:extLst>
                <a:ext uri="{FF2B5EF4-FFF2-40B4-BE49-F238E27FC236}">
                  <a16:creationId xmlns:a16="http://schemas.microsoft.com/office/drawing/2014/main" id="{B32691E9-540C-34C8-8D3D-53585C5D87CB}"/>
                </a:ext>
              </a:extLst>
            </p:cNvPr>
            <p:cNvCxnSpPr/>
            <p:nvPr/>
          </p:nvCxnSpPr>
          <p:spPr>
            <a:xfrm>
              <a:off x="841188" y="3351858"/>
              <a:ext cx="7401112" cy="0"/>
            </a:xfrm>
            <a:prstGeom prst="straightConnector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08896AE-F1BD-C16E-A435-34C1EC4CB717}"/>
                </a:ext>
              </a:extLst>
            </p:cNvPr>
            <p:cNvCxnSpPr/>
            <p:nvPr/>
          </p:nvCxnSpPr>
          <p:spPr>
            <a:xfrm>
              <a:off x="1281953" y="3128684"/>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389E8EA-1D11-F92D-5542-9CDD23732CDA}"/>
                </a:ext>
              </a:extLst>
            </p:cNvPr>
            <p:cNvCxnSpPr/>
            <p:nvPr/>
          </p:nvCxnSpPr>
          <p:spPr>
            <a:xfrm>
              <a:off x="2196354" y="3128686"/>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0E4C0E2-3B27-6DDF-5945-E47136F2B63D}"/>
                </a:ext>
              </a:extLst>
            </p:cNvPr>
            <p:cNvCxnSpPr/>
            <p:nvPr/>
          </p:nvCxnSpPr>
          <p:spPr>
            <a:xfrm>
              <a:off x="3137647" y="312868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F8D73DD4-E7DC-BA46-F896-5D2CC3BCC6C5}"/>
                </a:ext>
              </a:extLst>
            </p:cNvPr>
            <p:cNvCxnSpPr/>
            <p:nvPr/>
          </p:nvCxnSpPr>
          <p:spPr>
            <a:xfrm>
              <a:off x="4052048" y="3128684"/>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8D906D59-A333-838C-3891-D792C9F4D435}"/>
                </a:ext>
              </a:extLst>
            </p:cNvPr>
            <p:cNvCxnSpPr/>
            <p:nvPr/>
          </p:nvCxnSpPr>
          <p:spPr>
            <a:xfrm>
              <a:off x="4957482" y="3144821"/>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03771427-7B75-C88E-EB7E-DC151C9FDF22}"/>
                </a:ext>
              </a:extLst>
            </p:cNvPr>
            <p:cNvCxnSpPr/>
            <p:nvPr/>
          </p:nvCxnSpPr>
          <p:spPr>
            <a:xfrm>
              <a:off x="5871883" y="3144823"/>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A7EEC9EC-3E83-313B-A3BA-77FAFACDCF6E}"/>
                </a:ext>
              </a:extLst>
            </p:cNvPr>
            <p:cNvCxnSpPr/>
            <p:nvPr/>
          </p:nvCxnSpPr>
          <p:spPr>
            <a:xfrm>
              <a:off x="6777318" y="3128680"/>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C4AC3C0-0705-4986-A6AD-C6664F2485BA}"/>
                </a:ext>
              </a:extLst>
            </p:cNvPr>
            <p:cNvCxnSpPr/>
            <p:nvPr/>
          </p:nvCxnSpPr>
          <p:spPr>
            <a:xfrm>
              <a:off x="7691719" y="3128682"/>
              <a:ext cx="0" cy="216000"/>
            </a:xfrm>
            <a:prstGeom prst="line">
              <a:avLst/>
            </a:prstGeom>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70A2D978-0C8E-3F7D-F9D9-093C0EB09E08}"/>
                </a:ext>
              </a:extLst>
            </p:cNvPr>
            <p:cNvSpPr txBox="1"/>
            <p:nvPr/>
          </p:nvSpPr>
          <p:spPr>
            <a:xfrm>
              <a:off x="8412367" y="3176155"/>
              <a:ext cx="441146" cy="400110"/>
            </a:xfrm>
            <a:prstGeom prst="rect">
              <a:avLst/>
            </a:prstGeom>
            <a:noFill/>
          </p:spPr>
          <p:txBody>
            <a:bodyPr wrap="none" rtlCol="0">
              <a:spAutoFit/>
            </a:bodyPr>
            <a:lstStyle/>
            <a:p>
              <a:r>
                <a:rPr kumimoji="1" lang="ja-JP" altLang="en-US" sz="2000" dirty="0"/>
                <a:t>年</a:t>
              </a:r>
            </a:p>
          </p:txBody>
        </p:sp>
        <p:sp>
          <p:nvSpPr>
            <p:cNvPr id="38" name="テキスト ボックス 37">
              <a:extLst>
                <a:ext uri="{FF2B5EF4-FFF2-40B4-BE49-F238E27FC236}">
                  <a16:creationId xmlns:a16="http://schemas.microsoft.com/office/drawing/2014/main" id="{BEBE1BE4-49BF-05CD-2CA8-FDD799396DBA}"/>
                </a:ext>
              </a:extLst>
            </p:cNvPr>
            <p:cNvSpPr txBox="1"/>
            <p:nvPr/>
          </p:nvSpPr>
          <p:spPr>
            <a:xfrm>
              <a:off x="727955" y="2620400"/>
              <a:ext cx="1107996" cy="369332"/>
            </a:xfrm>
            <a:prstGeom prst="rect">
              <a:avLst/>
            </a:prstGeom>
            <a:solidFill>
              <a:schemeClr val="accent1"/>
            </a:solidFill>
          </p:spPr>
          <p:txBody>
            <a:bodyPr wrap="none" rtlCol="0">
              <a:spAutoFit/>
            </a:bodyPr>
            <a:lstStyle/>
            <a:p>
              <a:r>
                <a:rPr kumimoji="1" lang="ja-JP" altLang="en-US" b="1" dirty="0">
                  <a:solidFill>
                    <a:schemeClr val="bg1"/>
                  </a:solidFill>
                  <a:effectLst>
                    <a:outerShdw blurRad="38100" dist="38100" dir="2700000" algn="tl">
                      <a:srgbClr val="000000">
                        <a:alpha val="43137"/>
                      </a:srgbClr>
                    </a:outerShdw>
                  </a:effectLst>
                </a:rPr>
                <a:t>青空文庫</a:t>
              </a:r>
            </a:p>
          </p:txBody>
        </p:sp>
      </p:grpSp>
      <p:sp>
        <p:nvSpPr>
          <p:cNvPr id="49" name="楕円 48">
            <a:extLst>
              <a:ext uri="{FF2B5EF4-FFF2-40B4-BE49-F238E27FC236}">
                <a16:creationId xmlns:a16="http://schemas.microsoft.com/office/drawing/2014/main" id="{02050664-E45D-B661-F24E-EDBC7D868675}"/>
              </a:ext>
            </a:extLst>
          </p:cNvPr>
          <p:cNvSpPr/>
          <p:nvPr/>
        </p:nvSpPr>
        <p:spPr>
          <a:xfrm>
            <a:off x="5950538" y="4467074"/>
            <a:ext cx="161364" cy="1792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E0A3E95-323B-D15A-B06B-52643BD1F465}"/>
              </a:ext>
            </a:extLst>
          </p:cNvPr>
          <p:cNvSpPr/>
          <p:nvPr/>
        </p:nvSpPr>
        <p:spPr>
          <a:xfrm>
            <a:off x="4750086" y="4451074"/>
            <a:ext cx="161364" cy="1792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0B7AD24B-D1EE-E5F8-2D09-2CBB6ACC9BC5}"/>
              </a:ext>
            </a:extLst>
          </p:cNvPr>
          <p:cNvSpPr/>
          <p:nvPr/>
        </p:nvSpPr>
        <p:spPr>
          <a:xfrm>
            <a:off x="5451985" y="4469163"/>
            <a:ext cx="161364" cy="1792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F72C6B14-4637-5A7F-55CF-D308DBD3ADC4}"/>
              </a:ext>
            </a:extLst>
          </p:cNvPr>
          <p:cNvSpPr/>
          <p:nvPr/>
        </p:nvSpPr>
        <p:spPr>
          <a:xfrm>
            <a:off x="6914872" y="4462570"/>
            <a:ext cx="161364" cy="1792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C654D67-3055-0306-320F-1B7880AF2D03}"/>
              </a:ext>
            </a:extLst>
          </p:cNvPr>
          <p:cNvSpPr/>
          <p:nvPr/>
        </p:nvSpPr>
        <p:spPr>
          <a:xfrm>
            <a:off x="6438395" y="4471547"/>
            <a:ext cx="161364" cy="17929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EFB05F40-B403-53EB-1A14-8AF8976806EB}"/>
              </a:ext>
            </a:extLst>
          </p:cNvPr>
          <p:cNvGrpSpPr/>
          <p:nvPr/>
        </p:nvGrpSpPr>
        <p:grpSpPr>
          <a:xfrm>
            <a:off x="736917" y="4000966"/>
            <a:ext cx="8125558" cy="955865"/>
            <a:chOff x="736917" y="4000966"/>
            <a:chExt cx="8125558" cy="955865"/>
          </a:xfrm>
        </p:grpSpPr>
        <p:cxnSp>
          <p:nvCxnSpPr>
            <p:cNvPr id="39" name="直線矢印コネクタ 38">
              <a:extLst>
                <a:ext uri="{FF2B5EF4-FFF2-40B4-BE49-F238E27FC236}">
                  <a16:creationId xmlns:a16="http://schemas.microsoft.com/office/drawing/2014/main" id="{8940FB84-A9D3-CC3A-F861-0D5873CBC7F2}"/>
                </a:ext>
              </a:extLst>
            </p:cNvPr>
            <p:cNvCxnSpPr/>
            <p:nvPr/>
          </p:nvCxnSpPr>
          <p:spPr>
            <a:xfrm>
              <a:off x="850150" y="4732424"/>
              <a:ext cx="7401112" cy="0"/>
            </a:xfrm>
            <a:prstGeom prst="straightConnector1">
              <a:avLst/>
            </a:prstGeom>
            <a:ln w="57150">
              <a:tailEnd type="triangle" w="lg" len="lg"/>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0F1F7482-811C-90B0-F239-01C5EB004B26}"/>
                </a:ext>
              </a:extLst>
            </p:cNvPr>
            <p:cNvCxnSpPr/>
            <p:nvPr/>
          </p:nvCxnSpPr>
          <p:spPr>
            <a:xfrm>
              <a:off x="1290915" y="4509250"/>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94520256-34BB-F6F1-9B10-7900DF993B37}"/>
                </a:ext>
              </a:extLst>
            </p:cNvPr>
            <p:cNvCxnSpPr/>
            <p:nvPr/>
          </p:nvCxnSpPr>
          <p:spPr>
            <a:xfrm>
              <a:off x="2205316" y="45092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93630620-73CF-3451-78D6-F99BFAD24B9E}"/>
                </a:ext>
              </a:extLst>
            </p:cNvPr>
            <p:cNvCxnSpPr/>
            <p:nvPr/>
          </p:nvCxnSpPr>
          <p:spPr>
            <a:xfrm>
              <a:off x="3146609" y="4509248"/>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A215DC64-E37F-CEA0-DC0A-186A2DCFCD24}"/>
                </a:ext>
              </a:extLst>
            </p:cNvPr>
            <p:cNvCxnSpPr/>
            <p:nvPr/>
          </p:nvCxnSpPr>
          <p:spPr>
            <a:xfrm>
              <a:off x="4061010" y="4509250"/>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F7BB7FBE-93BD-8CED-8EE2-6A1C38DC61C2}"/>
                </a:ext>
              </a:extLst>
            </p:cNvPr>
            <p:cNvCxnSpPr/>
            <p:nvPr/>
          </p:nvCxnSpPr>
          <p:spPr>
            <a:xfrm>
              <a:off x="4966444" y="4525387"/>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B64309F3-A4E8-7E48-52F6-DDD185A54EBA}"/>
                </a:ext>
              </a:extLst>
            </p:cNvPr>
            <p:cNvCxnSpPr/>
            <p:nvPr/>
          </p:nvCxnSpPr>
          <p:spPr>
            <a:xfrm>
              <a:off x="5880845" y="452538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81798618-B210-9AA3-D5A0-041E94404350}"/>
                </a:ext>
              </a:extLst>
            </p:cNvPr>
            <p:cNvCxnSpPr/>
            <p:nvPr/>
          </p:nvCxnSpPr>
          <p:spPr>
            <a:xfrm>
              <a:off x="6786280" y="4509246"/>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4DF688A3-82E0-9D13-5E59-DBCCD699CA18}"/>
                </a:ext>
              </a:extLst>
            </p:cNvPr>
            <p:cNvCxnSpPr/>
            <p:nvPr/>
          </p:nvCxnSpPr>
          <p:spPr>
            <a:xfrm>
              <a:off x="7700681" y="4509248"/>
              <a:ext cx="0" cy="216000"/>
            </a:xfrm>
            <a:prstGeom prst="line">
              <a:avLst/>
            </a:prstGeom>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76B0DD10-3885-8100-698F-C6AD00631992}"/>
                </a:ext>
              </a:extLst>
            </p:cNvPr>
            <p:cNvSpPr txBox="1"/>
            <p:nvPr/>
          </p:nvSpPr>
          <p:spPr>
            <a:xfrm>
              <a:off x="8421329" y="4556721"/>
              <a:ext cx="441146" cy="400110"/>
            </a:xfrm>
            <a:prstGeom prst="rect">
              <a:avLst/>
            </a:prstGeom>
            <a:noFill/>
          </p:spPr>
          <p:txBody>
            <a:bodyPr wrap="none" rtlCol="0">
              <a:spAutoFit/>
            </a:bodyPr>
            <a:lstStyle/>
            <a:p>
              <a:r>
                <a:rPr kumimoji="1" lang="ja-JP" altLang="en-US" sz="2000" dirty="0"/>
                <a:t>年</a:t>
              </a:r>
            </a:p>
          </p:txBody>
        </p:sp>
        <p:sp>
          <p:nvSpPr>
            <p:cNvPr id="55" name="テキスト ボックス 54">
              <a:extLst>
                <a:ext uri="{FF2B5EF4-FFF2-40B4-BE49-F238E27FC236}">
                  <a16:creationId xmlns:a16="http://schemas.microsoft.com/office/drawing/2014/main" id="{BFE02A8D-AF22-BD48-BF42-32E7C24118F7}"/>
                </a:ext>
              </a:extLst>
            </p:cNvPr>
            <p:cNvSpPr txBox="1"/>
            <p:nvPr/>
          </p:nvSpPr>
          <p:spPr>
            <a:xfrm>
              <a:off x="736917" y="4000966"/>
              <a:ext cx="987771" cy="369332"/>
            </a:xfrm>
            <a:prstGeom prst="rect">
              <a:avLst/>
            </a:prstGeom>
            <a:solidFill>
              <a:schemeClr val="accent4">
                <a:lumMod val="75000"/>
              </a:schemeClr>
            </a:solidFill>
          </p:spPr>
          <p:txBody>
            <a:bodyPr wrap="none" rtlCol="0">
              <a:spAutoFit/>
            </a:bodyPr>
            <a:lstStyle/>
            <a:p>
              <a:r>
                <a:rPr kumimoji="1" lang="en-US" altLang="ja-JP" b="1" dirty="0">
                  <a:solidFill>
                    <a:schemeClr val="bg1"/>
                  </a:solidFill>
                  <a:effectLst>
                    <a:outerShdw blurRad="38100" dist="38100" dir="2700000" algn="tl">
                      <a:srgbClr val="000000">
                        <a:alpha val="43137"/>
                      </a:srgbClr>
                    </a:outerShdw>
                  </a:effectLst>
                </a:rPr>
                <a:t>BCCWJ</a:t>
              </a:r>
              <a:endParaRPr kumimoji="1" lang="ja-JP" altLang="en-US" b="1" dirty="0">
                <a:solidFill>
                  <a:schemeClr val="bg1"/>
                </a:solidFill>
                <a:effectLst>
                  <a:outerShdw blurRad="38100" dist="38100" dir="2700000" algn="tl">
                    <a:srgbClr val="000000">
                      <a:alpha val="43137"/>
                    </a:srgbClr>
                  </a:outerShdw>
                </a:effectLst>
              </a:endParaRPr>
            </a:p>
          </p:txBody>
        </p:sp>
      </p:grpSp>
      <p:sp>
        <p:nvSpPr>
          <p:cNvPr id="59" name="テキスト ボックス 58">
            <a:extLst>
              <a:ext uri="{FF2B5EF4-FFF2-40B4-BE49-F238E27FC236}">
                <a16:creationId xmlns:a16="http://schemas.microsoft.com/office/drawing/2014/main" id="{C4BB1B99-47A4-4C1E-A0B8-E61D9DE9B094}"/>
              </a:ext>
            </a:extLst>
          </p:cNvPr>
          <p:cNvSpPr txBox="1"/>
          <p:nvPr/>
        </p:nvSpPr>
        <p:spPr>
          <a:xfrm>
            <a:off x="4699000" y="5682595"/>
            <a:ext cx="2262158" cy="369332"/>
          </a:xfrm>
          <a:prstGeom prst="rect">
            <a:avLst/>
          </a:prstGeom>
          <a:noFill/>
        </p:spPr>
        <p:txBody>
          <a:bodyPr wrap="none" rtlCol="0">
            <a:spAutoFit/>
          </a:bodyPr>
          <a:lstStyle/>
          <a:p>
            <a:r>
              <a:rPr kumimoji="1" lang="ja-JP" altLang="en-US" dirty="0"/>
              <a:t>言語変化の後の状態</a:t>
            </a:r>
          </a:p>
        </p:txBody>
      </p:sp>
      <p:sp>
        <p:nvSpPr>
          <p:cNvPr id="60" name="テキスト ボックス 59">
            <a:extLst>
              <a:ext uri="{FF2B5EF4-FFF2-40B4-BE49-F238E27FC236}">
                <a16:creationId xmlns:a16="http://schemas.microsoft.com/office/drawing/2014/main" id="{321FE445-1D3F-88FE-E9FC-E13B8F23BE6C}"/>
              </a:ext>
            </a:extLst>
          </p:cNvPr>
          <p:cNvSpPr txBox="1"/>
          <p:nvPr/>
        </p:nvSpPr>
        <p:spPr>
          <a:xfrm>
            <a:off x="1877399" y="5682595"/>
            <a:ext cx="2262158" cy="369332"/>
          </a:xfrm>
          <a:prstGeom prst="rect">
            <a:avLst/>
          </a:prstGeom>
          <a:noFill/>
        </p:spPr>
        <p:txBody>
          <a:bodyPr wrap="none" rtlCol="0">
            <a:spAutoFit/>
          </a:bodyPr>
          <a:lstStyle/>
          <a:p>
            <a:r>
              <a:rPr kumimoji="1" lang="ja-JP" altLang="en-US" dirty="0"/>
              <a:t>言語変化の前の状態</a:t>
            </a:r>
          </a:p>
        </p:txBody>
      </p:sp>
    </p:spTree>
    <p:extLst>
      <p:ext uri="{BB962C8B-B14F-4D97-AF65-F5344CB8AC3E}">
        <p14:creationId xmlns:p14="http://schemas.microsoft.com/office/powerpoint/2010/main" val="41861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33"/>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1.38889E-6 -7.40741E-7 L -0.08976 0.31597 " pathEditMode="relative" rAng="0" ptsTypes="AA">
                                      <p:cBhvr>
                                        <p:cTn id="8" dur="2000" fill="hold"/>
                                        <p:tgtEl>
                                          <p:spTgt spid="34"/>
                                        </p:tgtEl>
                                        <p:attrNameLst>
                                          <p:attrName>ppt_x</p:attrName>
                                          <p:attrName>ppt_y</p:attrName>
                                        </p:attrNameLst>
                                      </p:cBhvr>
                                      <p:rCtr x="-4497" y="15787"/>
                                    </p:animMotion>
                                  </p:childTnLst>
                                </p:cTn>
                              </p:par>
                              <p:par>
                                <p:cTn id="9" presetID="42" presetClass="path" presetSubtype="0" accel="50000" decel="50000" fill="hold" grpId="0" nodeType="withEffect">
                                  <p:stCondLst>
                                    <p:cond delay="0"/>
                                  </p:stCondLst>
                                  <p:childTnLst>
                                    <p:animMotion origin="layout" path="M -4.16667E-6 -7.40741E-7 L -0.31197 0.27546 " pathEditMode="relative" rAng="0" ptsTypes="AA">
                                      <p:cBhvr>
                                        <p:cTn id="10" dur="2000" fill="hold"/>
                                        <p:tgtEl>
                                          <p:spTgt spid="35"/>
                                        </p:tgtEl>
                                        <p:attrNameLst>
                                          <p:attrName>ppt_x</p:attrName>
                                          <p:attrName>ppt_y</p:attrName>
                                        </p:attrNameLst>
                                      </p:cBhvr>
                                      <p:rCtr x="-15608" y="13773"/>
                                    </p:animMotion>
                                  </p:childTnLst>
                                </p:cTn>
                              </p:par>
                              <p:par>
                                <p:cTn id="11" presetID="42" presetClass="path" presetSubtype="0" accel="50000" decel="50000" fill="hold" grpId="0" nodeType="withEffect">
                                  <p:stCondLst>
                                    <p:cond delay="0"/>
                                  </p:stCondLst>
                                  <p:childTnLst>
                                    <p:animMotion origin="layout" path="M 4.72222E-6 1.85185E-6 L -0.3507 0.26528 " pathEditMode="relative" rAng="0" ptsTypes="AA">
                                      <p:cBhvr>
                                        <p:cTn id="12" dur="2000" fill="hold"/>
                                        <p:tgtEl>
                                          <p:spTgt spid="36"/>
                                        </p:tgtEl>
                                        <p:attrNameLst>
                                          <p:attrName>ppt_x</p:attrName>
                                          <p:attrName>ppt_y</p:attrName>
                                        </p:attrNameLst>
                                      </p:cBhvr>
                                      <p:rCtr x="-17535" y="13264"/>
                                    </p:animMotion>
                                  </p:childTnLst>
                                </p:cTn>
                              </p:par>
                              <p:par>
                                <p:cTn id="13" presetID="42" presetClass="path" presetSubtype="0" accel="50000" decel="50000" fill="hold" grpId="0" nodeType="withEffect">
                                  <p:stCondLst>
                                    <p:cond delay="0"/>
                                  </p:stCondLst>
                                  <p:childTnLst>
                                    <p:animMotion origin="layout" path="M 2.77778E-6 2.59259E-6 L -0.60556 0.2868 " pathEditMode="relative" rAng="0" ptsTypes="AA">
                                      <p:cBhvr>
                                        <p:cTn id="14" dur="2000" fill="hold"/>
                                        <p:tgtEl>
                                          <p:spTgt spid="37"/>
                                        </p:tgtEl>
                                        <p:attrNameLst>
                                          <p:attrName>ppt_x</p:attrName>
                                          <p:attrName>ppt_y</p:attrName>
                                        </p:attrNameLst>
                                      </p:cBhvr>
                                      <p:rCtr x="-30278" y="1432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38889E-6 2.96296E-6 L 0.10069 0.06898 " pathEditMode="relative" rAng="0" ptsTypes="AA">
                                      <p:cBhvr>
                                        <p:cTn id="18" dur="2000" fill="hold"/>
                                        <p:tgtEl>
                                          <p:spTgt spid="51"/>
                                        </p:tgtEl>
                                        <p:attrNameLst>
                                          <p:attrName>ppt_x</p:attrName>
                                          <p:attrName>ppt_y</p:attrName>
                                        </p:attrNameLst>
                                      </p:cBhvr>
                                      <p:rCtr x="5035" y="3449"/>
                                    </p:animMotion>
                                  </p:childTnLst>
                                </p:cTn>
                              </p:par>
                              <p:par>
                                <p:cTn id="19" presetID="42" presetClass="path" presetSubtype="0" accel="50000" decel="50000" fill="hold" grpId="0" nodeType="withEffect">
                                  <p:stCondLst>
                                    <p:cond delay="0"/>
                                  </p:stCondLst>
                                  <p:childTnLst>
                                    <p:animMotion origin="layout" path="M -4.72222E-6 -3.33333E-6 L 0.04827 0.05811 " pathEditMode="relative" rAng="0" ptsTypes="AA">
                                      <p:cBhvr>
                                        <p:cTn id="20" dur="2000" fill="hold"/>
                                        <p:tgtEl>
                                          <p:spTgt spid="52"/>
                                        </p:tgtEl>
                                        <p:attrNameLst>
                                          <p:attrName>ppt_x</p:attrName>
                                          <p:attrName>ppt_y</p:attrName>
                                        </p:attrNameLst>
                                      </p:cBhvr>
                                      <p:rCtr x="2413" y="2894"/>
                                    </p:animMotion>
                                  </p:childTnLst>
                                </p:cTn>
                              </p:par>
                              <p:par>
                                <p:cTn id="21" presetID="42" presetClass="path" presetSubtype="0" accel="50000" decel="50000" fill="hold" grpId="0" nodeType="withEffect">
                                  <p:stCondLst>
                                    <p:cond delay="0"/>
                                  </p:stCondLst>
                                  <p:childTnLst>
                                    <p:animMotion origin="layout" path="M 1.38889E-6 -1.85185E-6 L -0.02292 0.09653 " pathEditMode="relative" rAng="0" ptsTypes="AA">
                                      <p:cBhvr>
                                        <p:cTn id="22" dur="2000" fill="hold"/>
                                        <p:tgtEl>
                                          <p:spTgt spid="49"/>
                                        </p:tgtEl>
                                        <p:attrNameLst>
                                          <p:attrName>ppt_x</p:attrName>
                                          <p:attrName>ppt_y</p:attrName>
                                        </p:attrNameLst>
                                      </p:cBhvr>
                                      <p:rCtr x="-1146" y="4815"/>
                                    </p:animMotion>
                                  </p:childTnLst>
                                </p:cTn>
                              </p:par>
                              <p:par>
                                <p:cTn id="23" presetID="42" presetClass="path" presetSubtype="0" accel="50000" decel="50000" fill="hold" grpId="0" nodeType="withEffect">
                                  <p:stCondLst>
                                    <p:cond delay="0"/>
                                  </p:stCondLst>
                                  <p:childTnLst>
                                    <p:animMotion origin="layout" path="M 2.77778E-6 3.7037E-6 L -0.06684 0.12222 " pathEditMode="relative" rAng="0" ptsTypes="AA">
                                      <p:cBhvr>
                                        <p:cTn id="24" dur="2000" fill="hold"/>
                                        <p:tgtEl>
                                          <p:spTgt spid="54"/>
                                        </p:tgtEl>
                                        <p:attrNameLst>
                                          <p:attrName>ppt_x</p:attrName>
                                          <p:attrName>ppt_y</p:attrName>
                                        </p:attrNameLst>
                                      </p:cBhvr>
                                      <p:rCtr x="-3351" y="6111"/>
                                    </p:animMotion>
                                  </p:childTnLst>
                                </p:cTn>
                              </p:par>
                              <p:par>
                                <p:cTn id="25" presetID="42" presetClass="path" presetSubtype="0" accel="50000" decel="50000" fill="hold" grpId="0" nodeType="withEffect">
                                  <p:stCondLst>
                                    <p:cond delay="0"/>
                                  </p:stCondLst>
                                  <p:childTnLst>
                                    <p:animMotion origin="layout" path="M -5.55556E-7 2.59259E-6 L -0.09653 0.07592 " pathEditMode="relative" rAng="0" ptsTypes="AA">
                                      <p:cBhvr>
                                        <p:cTn id="26" dur="2000" fill="hold"/>
                                        <p:tgtEl>
                                          <p:spTgt spid="53"/>
                                        </p:tgtEl>
                                        <p:attrNameLst>
                                          <p:attrName>ppt_x</p:attrName>
                                          <p:attrName>ppt_y</p:attrName>
                                        </p:attrNameLst>
                                      </p:cBhvr>
                                      <p:rCtr x="-4826" y="3796"/>
                                    </p:animMotion>
                                  </p:childTnLst>
                                </p:cTn>
                              </p:par>
                              <p:par>
                                <p:cTn id="27" presetID="10" presetClass="exit" presetSubtype="0" fill="hold" nodeType="withEffect">
                                  <p:stCondLst>
                                    <p:cond delay="0"/>
                                  </p:stCondLst>
                                  <p:childTnLst>
                                    <p:animEffect transition="out" filter="fade">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49" grpId="0" animBg="1"/>
      <p:bldP spid="51" grpId="0" animBg="1"/>
      <p:bldP spid="52" grpId="0" animBg="1"/>
      <p:bldP spid="53" grpId="0" animBg="1"/>
      <p:bldP spid="54" grpId="0" animBg="1"/>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3B3FACE-02D1-A799-B34D-4ECEE0C6C17F}"/>
              </a:ext>
            </a:extLst>
          </p:cNvPr>
          <p:cNvSpPr/>
          <p:nvPr/>
        </p:nvSpPr>
        <p:spPr>
          <a:xfrm>
            <a:off x="3008478" y="1015444"/>
            <a:ext cx="5428281" cy="1200329"/>
          </a:xfrm>
          <a:prstGeom prst="roundRect">
            <a:avLst/>
          </a:prstGeom>
          <a:gradFill flip="none" rotWithShape="1">
            <a:gsLst>
              <a:gs pos="0">
                <a:schemeClr val="bg1"/>
              </a:gs>
              <a:gs pos="100000">
                <a:schemeClr val="accent5">
                  <a:lumMod val="20000"/>
                  <a:lumOff val="8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F8118E3B-FE91-4581-B4E6-D41BAE2FBA41}"/>
              </a:ext>
            </a:extLst>
          </p:cNvPr>
          <p:cNvSpPr/>
          <p:nvPr/>
        </p:nvSpPr>
        <p:spPr>
          <a:xfrm>
            <a:off x="3065366" y="1711128"/>
            <a:ext cx="5314504" cy="448081"/>
          </a:xfrm>
          <a:custGeom>
            <a:avLst/>
            <a:gdLst>
              <a:gd name="connsiteX0" fmla="*/ 0 w 5314504"/>
              <a:gd name="connsiteY0" fmla="*/ 74682 h 448081"/>
              <a:gd name="connsiteX1" fmla="*/ 74682 w 5314504"/>
              <a:gd name="connsiteY1" fmla="*/ 0 h 448081"/>
              <a:gd name="connsiteX2" fmla="*/ 5239822 w 5314504"/>
              <a:gd name="connsiteY2" fmla="*/ 0 h 448081"/>
              <a:gd name="connsiteX3" fmla="*/ 5314504 w 5314504"/>
              <a:gd name="connsiteY3" fmla="*/ 74682 h 448081"/>
              <a:gd name="connsiteX4" fmla="*/ 5314504 w 5314504"/>
              <a:gd name="connsiteY4" fmla="*/ 373399 h 448081"/>
              <a:gd name="connsiteX5" fmla="*/ 5239822 w 5314504"/>
              <a:gd name="connsiteY5" fmla="*/ 448081 h 448081"/>
              <a:gd name="connsiteX6" fmla="*/ 74682 w 5314504"/>
              <a:gd name="connsiteY6" fmla="*/ 448081 h 448081"/>
              <a:gd name="connsiteX7" fmla="*/ 0 w 5314504"/>
              <a:gd name="connsiteY7" fmla="*/ 373399 h 448081"/>
              <a:gd name="connsiteX8" fmla="*/ 0 w 5314504"/>
              <a:gd name="connsiteY8" fmla="*/ 74682 h 4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504" h="448081" extrusionOk="0">
                <a:moveTo>
                  <a:pt x="0" y="74682"/>
                </a:moveTo>
                <a:cubicBezTo>
                  <a:pt x="2074" y="27638"/>
                  <a:pt x="33066" y="403"/>
                  <a:pt x="74682" y="0"/>
                </a:cubicBezTo>
                <a:cubicBezTo>
                  <a:pt x="1848264" y="-135652"/>
                  <a:pt x="2790049" y="-154648"/>
                  <a:pt x="5239822" y="0"/>
                </a:cubicBezTo>
                <a:cubicBezTo>
                  <a:pt x="5285817" y="2835"/>
                  <a:pt x="5308421" y="30876"/>
                  <a:pt x="5314504" y="74682"/>
                </a:cubicBezTo>
                <a:cubicBezTo>
                  <a:pt x="5332561" y="208504"/>
                  <a:pt x="5327150" y="292466"/>
                  <a:pt x="5314504" y="373399"/>
                </a:cubicBezTo>
                <a:cubicBezTo>
                  <a:pt x="5311877" y="411968"/>
                  <a:pt x="5281049" y="446421"/>
                  <a:pt x="5239822" y="448081"/>
                </a:cubicBezTo>
                <a:cubicBezTo>
                  <a:pt x="3368208" y="488632"/>
                  <a:pt x="2534328" y="416663"/>
                  <a:pt x="74682" y="448081"/>
                </a:cubicBezTo>
                <a:cubicBezTo>
                  <a:pt x="28802" y="451744"/>
                  <a:pt x="1040" y="410725"/>
                  <a:pt x="0" y="373399"/>
                </a:cubicBezTo>
                <a:cubicBezTo>
                  <a:pt x="5046" y="227370"/>
                  <a:pt x="-11768" y="166355"/>
                  <a:pt x="0" y="74682"/>
                </a:cubicBezTo>
                <a:close/>
              </a:path>
            </a:pathLst>
          </a:custGeom>
          <a:noFill/>
          <a:ln w="38100">
            <a:solidFill>
              <a:srgbClr val="E0BED8"/>
            </a:solidFill>
            <a:prstDash val="sysDash"/>
            <a:extLst>
              <a:ext uri="{C807C97D-BFC1-408E-A445-0C87EB9F89A2}">
                <ask:lineSketchStyleProps xmlns:ask="http://schemas.microsoft.com/office/drawing/2018/sketchyshapes" sd="233105934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dirty="0">
                <a:latin typeface="UD Digi Kyokasho NP-B" panose="020B0400000000000000" pitchFamily="18" charset="-128"/>
                <a:ea typeface="UD Digi Kyokasho NP-B" panose="020B0400000000000000" pitchFamily="18" charset="-128"/>
              </a:rPr>
              <a:t>２</a:t>
            </a:r>
            <a:r>
              <a:rPr lang="en-US" altLang="ja-JP" b="1" dirty="0">
                <a:latin typeface="UD Digi Kyokasho NP-B" panose="020B0400000000000000" pitchFamily="18" charset="-128"/>
                <a:ea typeface="UD Digi Kyokasho NP-B" panose="020B0400000000000000" pitchFamily="18" charset="-128"/>
              </a:rPr>
              <a:t> </a:t>
            </a:r>
            <a:r>
              <a:rPr lang="ja-JP" altLang="en-US" b="1" dirty="0">
                <a:latin typeface="UD Digi Kyokasho NP-B" panose="020B0400000000000000" pitchFamily="18" charset="-128"/>
                <a:ea typeface="UD Digi Kyokasho NP-B" panose="020B0400000000000000" pitchFamily="18" charset="-128"/>
              </a:rPr>
              <a:t>先行研究：椎名 </a:t>
            </a:r>
            <a:r>
              <a:rPr lang="en-US" altLang="ja-JP" b="1" dirty="0">
                <a:latin typeface="UD Digi Kyokasho NP-B" panose="020B0400000000000000" pitchFamily="18" charset="-128"/>
                <a:ea typeface="UD Digi Kyokasho NP-B" panose="020B0400000000000000" pitchFamily="18" charset="-128"/>
              </a:rPr>
              <a:t>(2021)</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17</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16" name="フリーフォーム: 図形 15">
            <a:extLst>
              <a:ext uri="{FF2B5EF4-FFF2-40B4-BE49-F238E27FC236}">
                <a16:creationId xmlns:a16="http://schemas.microsoft.com/office/drawing/2014/main" id="{1FCE871B-81BF-44BB-BF39-30B123A6993F}"/>
              </a:ext>
            </a:extLst>
          </p:cNvPr>
          <p:cNvSpPr/>
          <p:nvPr/>
        </p:nvSpPr>
        <p:spPr>
          <a:xfrm rot="17989440">
            <a:off x="6875630" y="2175665"/>
            <a:ext cx="371461" cy="214534"/>
          </a:xfrm>
          <a:custGeom>
            <a:avLst/>
            <a:gdLst>
              <a:gd name="connsiteX0" fmla="*/ 0 w 6576168"/>
              <a:gd name="connsiteY0" fmla="*/ 0 h 3057525"/>
              <a:gd name="connsiteX1" fmla="*/ 247650 w 6576168"/>
              <a:gd name="connsiteY1" fmla="*/ 638175 h 3057525"/>
              <a:gd name="connsiteX2" fmla="*/ 466725 w 6576168"/>
              <a:gd name="connsiteY2" fmla="*/ 1000125 h 3057525"/>
              <a:gd name="connsiteX3" fmla="*/ 990600 w 6576168"/>
              <a:gd name="connsiteY3" fmla="*/ 1495425 h 3057525"/>
              <a:gd name="connsiteX4" fmla="*/ 1562100 w 6576168"/>
              <a:gd name="connsiteY4" fmla="*/ 1638300 h 3057525"/>
              <a:gd name="connsiteX5" fmla="*/ 2419350 w 6576168"/>
              <a:gd name="connsiteY5" fmla="*/ 1476375 h 3057525"/>
              <a:gd name="connsiteX6" fmla="*/ 2638425 w 6576168"/>
              <a:gd name="connsiteY6" fmla="*/ 1362075 h 3057525"/>
              <a:gd name="connsiteX7" fmla="*/ 2933700 w 6576168"/>
              <a:gd name="connsiteY7" fmla="*/ 1133475 h 3057525"/>
              <a:gd name="connsiteX8" fmla="*/ 3048000 w 6576168"/>
              <a:gd name="connsiteY8" fmla="*/ 1000125 h 3057525"/>
              <a:gd name="connsiteX9" fmla="*/ 3190875 w 6576168"/>
              <a:gd name="connsiteY9" fmla="*/ 762000 h 3057525"/>
              <a:gd name="connsiteX10" fmla="*/ 3181350 w 6576168"/>
              <a:gd name="connsiteY10" fmla="*/ 561975 h 3057525"/>
              <a:gd name="connsiteX11" fmla="*/ 3057525 w 6576168"/>
              <a:gd name="connsiteY11" fmla="*/ 390525 h 3057525"/>
              <a:gd name="connsiteX12" fmla="*/ 3000375 w 6576168"/>
              <a:gd name="connsiteY12" fmla="*/ 333375 h 3057525"/>
              <a:gd name="connsiteX13" fmla="*/ 2638425 w 6576168"/>
              <a:gd name="connsiteY13" fmla="*/ 200025 h 3057525"/>
              <a:gd name="connsiteX14" fmla="*/ 2400300 w 6576168"/>
              <a:gd name="connsiteY14" fmla="*/ 238125 h 3057525"/>
              <a:gd name="connsiteX15" fmla="*/ 2152650 w 6576168"/>
              <a:gd name="connsiteY15" fmla="*/ 342900 h 3057525"/>
              <a:gd name="connsiteX16" fmla="*/ 2009775 w 6576168"/>
              <a:gd name="connsiteY16" fmla="*/ 428625 h 3057525"/>
              <a:gd name="connsiteX17" fmla="*/ 1495425 w 6576168"/>
              <a:gd name="connsiteY17" fmla="*/ 923925 h 3057525"/>
              <a:gd name="connsiteX18" fmla="*/ 1457325 w 6576168"/>
              <a:gd name="connsiteY18" fmla="*/ 1009650 h 3057525"/>
              <a:gd name="connsiteX19" fmla="*/ 1409700 w 6576168"/>
              <a:gd name="connsiteY19" fmla="*/ 1314450 h 3057525"/>
              <a:gd name="connsiteX20" fmla="*/ 1419225 w 6576168"/>
              <a:gd name="connsiteY20" fmla="*/ 1485900 h 3057525"/>
              <a:gd name="connsiteX21" fmla="*/ 1695450 w 6576168"/>
              <a:gd name="connsiteY21" fmla="*/ 2057400 h 3057525"/>
              <a:gd name="connsiteX22" fmla="*/ 1847850 w 6576168"/>
              <a:gd name="connsiteY22" fmla="*/ 2238375 h 3057525"/>
              <a:gd name="connsiteX23" fmla="*/ 2505075 w 6576168"/>
              <a:gd name="connsiteY23" fmla="*/ 2714625 h 3057525"/>
              <a:gd name="connsiteX24" fmla="*/ 3095625 w 6576168"/>
              <a:gd name="connsiteY24" fmla="*/ 2943225 h 3057525"/>
              <a:gd name="connsiteX25" fmla="*/ 3733800 w 6576168"/>
              <a:gd name="connsiteY25" fmla="*/ 3057525 h 3057525"/>
              <a:gd name="connsiteX26" fmla="*/ 5181600 w 6576168"/>
              <a:gd name="connsiteY26" fmla="*/ 3048000 h 3057525"/>
              <a:gd name="connsiteX27" fmla="*/ 5495925 w 6576168"/>
              <a:gd name="connsiteY27" fmla="*/ 3000375 h 3057525"/>
              <a:gd name="connsiteX28" fmla="*/ 6019800 w 6576168"/>
              <a:gd name="connsiteY28" fmla="*/ 2905125 h 3057525"/>
              <a:gd name="connsiteX29" fmla="*/ 6353175 w 6576168"/>
              <a:gd name="connsiteY29" fmla="*/ 2762250 h 3057525"/>
              <a:gd name="connsiteX30" fmla="*/ 6410325 w 6576168"/>
              <a:gd name="connsiteY30" fmla="*/ 2733675 h 3057525"/>
              <a:gd name="connsiteX31" fmla="*/ 6448425 w 6576168"/>
              <a:gd name="connsiteY31" fmla="*/ 2686050 h 3057525"/>
              <a:gd name="connsiteX32" fmla="*/ 6553200 w 6576168"/>
              <a:gd name="connsiteY32" fmla="*/ 260032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76168" h="3057525">
                <a:moveTo>
                  <a:pt x="0" y="0"/>
                </a:moveTo>
                <a:cubicBezTo>
                  <a:pt x="83325" y="299969"/>
                  <a:pt x="51660" y="215572"/>
                  <a:pt x="247650" y="638175"/>
                </a:cubicBezTo>
                <a:cubicBezTo>
                  <a:pt x="292791" y="735511"/>
                  <a:pt x="400117" y="913714"/>
                  <a:pt x="466725" y="1000125"/>
                </a:cubicBezTo>
                <a:cubicBezTo>
                  <a:pt x="617276" y="1195435"/>
                  <a:pt x="760329" y="1385154"/>
                  <a:pt x="990600" y="1495425"/>
                </a:cubicBezTo>
                <a:cubicBezTo>
                  <a:pt x="1179206" y="1585743"/>
                  <a:pt x="1364458" y="1607093"/>
                  <a:pt x="1562100" y="1638300"/>
                </a:cubicBezTo>
                <a:cubicBezTo>
                  <a:pt x="1847850" y="1584325"/>
                  <a:pt x="2137675" y="1548663"/>
                  <a:pt x="2419350" y="1476375"/>
                </a:cubicBezTo>
                <a:cubicBezTo>
                  <a:pt x="2499131" y="1455900"/>
                  <a:pt x="2569892" y="1407764"/>
                  <a:pt x="2638425" y="1362075"/>
                </a:cubicBezTo>
                <a:cubicBezTo>
                  <a:pt x="2741994" y="1293029"/>
                  <a:pt x="2840428" y="1215902"/>
                  <a:pt x="2933700" y="1133475"/>
                </a:cubicBezTo>
                <a:cubicBezTo>
                  <a:pt x="2977569" y="1094707"/>
                  <a:pt x="3012057" y="1046337"/>
                  <a:pt x="3048000" y="1000125"/>
                </a:cubicBezTo>
                <a:cubicBezTo>
                  <a:pt x="3133534" y="890153"/>
                  <a:pt x="3132011" y="879728"/>
                  <a:pt x="3190875" y="762000"/>
                </a:cubicBezTo>
                <a:cubicBezTo>
                  <a:pt x="3187700" y="695325"/>
                  <a:pt x="3191132" y="628005"/>
                  <a:pt x="3181350" y="561975"/>
                </a:cubicBezTo>
                <a:cubicBezTo>
                  <a:pt x="3174078" y="512891"/>
                  <a:pt x="3065157" y="399111"/>
                  <a:pt x="3057525" y="390525"/>
                </a:cubicBezTo>
                <a:cubicBezTo>
                  <a:pt x="3039627" y="370389"/>
                  <a:pt x="3022941" y="348092"/>
                  <a:pt x="3000375" y="333375"/>
                </a:cubicBezTo>
                <a:cubicBezTo>
                  <a:pt x="2843841" y="231287"/>
                  <a:pt x="2823833" y="244170"/>
                  <a:pt x="2638425" y="200025"/>
                </a:cubicBezTo>
                <a:cubicBezTo>
                  <a:pt x="2559050" y="212725"/>
                  <a:pt x="2477418" y="215443"/>
                  <a:pt x="2400300" y="238125"/>
                </a:cubicBezTo>
                <a:cubicBezTo>
                  <a:pt x="2314308" y="263417"/>
                  <a:pt x="2233210" y="303602"/>
                  <a:pt x="2152650" y="342900"/>
                </a:cubicBezTo>
                <a:cubicBezTo>
                  <a:pt x="2102733" y="367250"/>
                  <a:pt x="2054088" y="395144"/>
                  <a:pt x="2009775" y="428625"/>
                </a:cubicBezTo>
                <a:cubicBezTo>
                  <a:pt x="1792667" y="592662"/>
                  <a:pt x="1661391" y="710541"/>
                  <a:pt x="1495425" y="923925"/>
                </a:cubicBezTo>
                <a:cubicBezTo>
                  <a:pt x="1476227" y="948608"/>
                  <a:pt x="1467732" y="980163"/>
                  <a:pt x="1457325" y="1009650"/>
                </a:cubicBezTo>
                <a:cubicBezTo>
                  <a:pt x="1428157" y="1092292"/>
                  <a:pt x="1416570" y="1259490"/>
                  <a:pt x="1409700" y="1314450"/>
                </a:cubicBezTo>
                <a:cubicBezTo>
                  <a:pt x="1412875" y="1371600"/>
                  <a:pt x="1398678" y="1432477"/>
                  <a:pt x="1419225" y="1485900"/>
                </a:cubicBezTo>
                <a:cubicBezTo>
                  <a:pt x="1495179" y="1683382"/>
                  <a:pt x="1590725" y="1873550"/>
                  <a:pt x="1695450" y="2057400"/>
                </a:cubicBezTo>
                <a:cubicBezTo>
                  <a:pt x="1734485" y="2125928"/>
                  <a:pt x="1792084" y="2182609"/>
                  <a:pt x="1847850" y="2238375"/>
                </a:cubicBezTo>
                <a:cubicBezTo>
                  <a:pt x="2000178" y="2390703"/>
                  <a:pt x="2376782" y="2648745"/>
                  <a:pt x="2505075" y="2714625"/>
                </a:cubicBezTo>
                <a:cubicBezTo>
                  <a:pt x="2692848" y="2811049"/>
                  <a:pt x="2894754" y="2878361"/>
                  <a:pt x="3095625" y="2943225"/>
                </a:cubicBezTo>
                <a:cubicBezTo>
                  <a:pt x="3231270" y="2987027"/>
                  <a:pt x="3591261" y="3035928"/>
                  <a:pt x="3733800" y="3057525"/>
                </a:cubicBezTo>
                <a:lnTo>
                  <a:pt x="5181600" y="3048000"/>
                </a:lnTo>
                <a:cubicBezTo>
                  <a:pt x="5287515" y="3044565"/>
                  <a:pt x="5391461" y="3018181"/>
                  <a:pt x="5495925" y="3000375"/>
                </a:cubicBezTo>
                <a:cubicBezTo>
                  <a:pt x="5670889" y="2970552"/>
                  <a:pt x="5845175" y="2936875"/>
                  <a:pt x="6019800" y="2905125"/>
                </a:cubicBezTo>
                <a:lnTo>
                  <a:pt x="6353175" y="2762250"/>
                </a:lnTo>
                <a:cubicBezTo>
                  <a:pt x="6372677" y="2753688"/>
                  <a:pt x="6393694" y="2746980"/>
                  <a:pt x="6410325" y="2733675"/>
                </a:cubicBezTo>
                <a:cubicBezTo>
                  <a:pt x="6426200" y="2720975"/>
                  <a:pt x="6433487" y="2699839"/>
                  <a:pt x="6448425" y="2686050"/>
                </a:cubicBezTo>
                <a:cubicBezTo>
                  <a:pt x="6716553" y="2438547"/>
                  <a:pt x="6465062" y="2688463"/>
                  <a:pt x="6553200" y="2600325"/>
                </a:cubicBezTo>
              </a:path>
            </a:pathLst>
          </a:custGeom>
          <a:ln>
            <a:solidFill>
              <a:srgbClr val="E0BED8"/>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4" name="テキスト ボックス 3">
            <a:extLst>
              <a:ext uri="{FF2B5EF4-FFF2-40B4-BE49-F238E27FC236}">
                <a16:creationId xmlns:a16="http://schemas.microsoft.com/office/drawing/2014/main" id="{79ECE20D-485F-481A-550C-E6A841178017}"/>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sp>
        <p:nvSpPr>
          <p:cNvPr id="6" name="テキスト ボックス 5">
            <a:extLst>
              <a:ext uri="{FF2B5EF4-FFF2-40B4-BE49-F238E27FC236}">
                <a16:creationId xmlns:a16="http://schemas.microsoft.com/office/drawing/2014/main" id="{BCB09983-0B7F-66B8-B8D9-AEC0697B2E4E}"/>
              </a:ext>
            </a:extLst>
          </p:cNvPr>
          <p:cNvSpPr txBox="1"/>
          <p:nvPr/>
        </p:nvSpPr>
        <p:spPr>
          <a:xfrm>
            <a:off x="3155899" y="1190386"/>
            <a:ext cx="5061001" cy="923330"/>
          </a:xfrm>
          <a:prstGeom prst="rect">
            <a:avLst/>
          </a:prstGeom>
          <a:noFill/>
        </p:spPr>
        <p:txBody>
          <a:bodyPr wrap="none" rtlCol="0">
            <a:spAutoFit/>
          </a:bodyPr>
          <a:lstStyle/>
          <a:p>
            <a:pPr marL="342900" indent="-342900">
              <a:buAutoNum type="alphaLcPeriod"/>
            </a:pPr>
            <a:r>
              <a:rPr kumimoji="1" lang="ja-JP" altLang="en-US" dirty="0"/>
              <a:t>回帰木を用いたアンケートデータ分析</a:t>
            </a:r>
            <a:endParaRPr kumimoji="1" lang="en-US" altLang="ja-JP" dirty="0"/>
          </a:p>
          <a:p>
            <a:pPr marL="342900" indent="-342900">
              <a:buAutoNum type="alphaLcPeriod"/>
            </a:pPr>
            <a:endParaRPr kumimoji="1" lang="en-US" altLang="ja-JP" dirty="0"/>
          </a:p>
          <a:p>
            <a:r>
              <a:rPr kumimoji="1" lang="en-US" altLang="ja-JP" dirty="0"/>
              <a:t>b. χ</a:t>
            </a:r>
            <a:r>
              <a:rPr kumimoji="1" lang="ja-JP" altLang="en-US" dirty="0"/>
              <a:t>二乗分析を用いた通時コーパスデータ分析</a:t>
            </a:r>
          </a:p>
        </p:txBody>
      </p:sp>
      <p:sp>
        <p:nvSpPr>
          <p:cNvPr id="15" name="テキスト ボックス 14">
            <a:extLst>
              <a:ext uri="{FF2B5EF4-FFF2-40B4-BE49-F238E27FC236}">
                <a16:creationId xmlns:a16="http://schemas.microsoft.com/office/drawing/2014/main" id="{CE9343AA-B8E2-D4B2-B11B-E37CDF934F00}"/>
              </a:ext>
            </a:extLst>
          </p:cNvPr>
          <p:cNvSpPr txBox="1"/>
          <p:nvPr/>
        </p:nvSpPr>
        <p:spPr>
          <a:xfrm>
            <a:off x="3319035" y="2223800"/>
            <a:ext cx="3647152" cy="369332"/>
          </a:xfrm>
          <a:prstGeom prst="rect">
            <a:avLst/>
          </a:prstGeom>
          <a:noFill/>
        </p:spPr>
        <p:txBody>
          <a:bodyPr wrap="none" rtlCol="0">
            <a:spAutoFit/>
          </a:bodyPr>
          <a:lstStyle/>
          <a:p>
            <a:r>
              <a:rPr kumimoji="1" lang="ja-JP" altLang="en-US" dirty="0"/>
              <a:t>　分析・解釈に大きな疑義がある</a:t>
            </a:r>
          </a:p>
        </p:txBody>
      </p:sp>
      <p:sp>
        <p:nvSpPr>
          <p:cNvPr id="58" name="テキスト ボックス 57">
            <a:extLst>
              <a:ext uri="{FF2B5EF4-FFF2-40B4-BE49-F238E27FC236}">
                <a16:creationId xmlns:a16="http://schemas.microsoft.com/office/drawing/2014/main" id="{6B90F42B-B880-1B34-95B4-0742BE1AA034}"/>
              </a:ext>
            </a:extLst>
          </p:cNvPr>
          <p:cNvSpPr txBox="1"/>
          <p:nvPr/>
        </p:nvSpPr>
        <p:spPr>
          <a:xfrm>
            <a:off x="1877399" y="5682595"/>
            <a:ext cx="2262158" cy="369332"/>
          </a:xfrm>
          <a:prstGeom prst="rect">
            <a:avLst/>
          </a:prstGeom>
          <a:noFill/>
        </p:spPr>
        <p:txBody>
          <a:bodyPr wrap="none" rtlCol="0">
            <a:spAutoFit/>
          </a:bodyPr>
          <a:lstStyle/>
          <a:p>
            <a:r>
              <a:rPr kumimoji="1" lang="ja-JP" altLang="en-US" dirty="0"/>
              <a:t>言語変化の前の状態</a:t>
            </a:r>
          </a:p>
        </p:txBody>
      </p:sp>
      <p:sp>
        <p:nvSpPr>
          <p:cNvPr id="59" name="テキスト ボックス 58">
            <a:extLst>
              <a:ext uri="{FF2B5EF4-FFF2-40B4-BE49-F238E27FC236}">
                <a16:creationId xmlns:a16="http://schemas.microsoft.com/office/drawing/2014/main" id="{C4BB1B99-47A4-4C1E-A0B8-E61D9DE9B094}"/>
              </a:ext>
            </a:extLst>
          </p:cNvPr>
          <p:cNvSpPr txBox="1"/>
          <p:nvPr/>
        </p:nvSpPr>
        <p:spPr>
          <a:xfrm>
            <a:off x="4699000" y="5682595"/>
            <a:ext cx="2262158" cy="369332"/>
          </a:xfrm>
          <a:prstGeom prst="rect">
            <a:avLst/>
          </a:prstGeom>
          <a:noFill/>
        </p:spPr>
        <p:txBody>
          <a:bodyPr wrap="none" rtlCol="0">
            <a:spAutoFit/>
          </a:bodyPr>
          <a:lstStyle/>
          <a:p>
            <a:r>
              <a:rPr kumimoji="1" lang="ja-JP" altLang="en-US" dirty="0"/>
              <a:t>言語変化の後の状態</a:t>
            </a:r>
          </a:p>
        </p:txBody>
      </p:sp>
      <p:grpSp>
        <p:nvGrpSpPr>
          <p:cNvPr id="25" name="グループ化 24">
            <a:extLst>
              <a:ext uri="{FF2B5EF4-FFF2-40B4-BE49-F238E27FC236}">
                <a16:creationId xmlns:a16="http://schemas.microsoft.com/office/drawing/2014/main" id="{5B2A26B9-922D-DF15-CE09-9DE3725D9F0E}"/>
              </a:ext>
            </a:extLst>
          </p:cNvPr>
          <p:cNvGrpSpPr/>
          <p:nvPr/>
        </p:nvGrpSpPr>
        <p:grpSpPr>
          <a:xfrm>
            <a:off x="413356" y="3716699"/>
            <a:ext cx="4884785" cy="1882588"/>
            <a:chOff x="704872" y="3726986"/>
            <a:chExt cx="2997552" cy="1882588"/>
          </a:xfrm>
        </p:grpSpPr>
        <p:sp>
          <p:nvSpPr>
            <p:cNvPr id="11" name="テキスト ボックス 10">
              <a:extLst>
                <a:ext uri="{FF2B5EF4-FFF2-40B4-BE49-F238E27FC236}">
                  <a16:creationId xmlns:a16="http://schemas.microsoft.com/office/drawing/2014/main" id="{ED4361EB-1523-F266-9B3A-1B91A7678C32}"/>
                </a:ext>
              </a:extLst>
            </p:cNvPr>
            <p:cNvSpPr txBox="1"/>
            <p:nvPr/>
          </p:nvSpPr>
          <p:spPr>
            <a:xfrm>
              <a:off x="704872" y="3810000"/>
              <a:ext cx="2997552" cy="1754326"/>
            </a:xfrm>
            <a:prstGeom prst="rect">
              <a:avLst/>
            </a:prstGeom>
            <a:noFill/>
          </p:spPr>
          <p:txBody>
            <a:bodyPr wrap="square" rtlCol="0">
              <a:spAutoFit/>
            </a:bodyPr>
            <a:lstStyle/>
            <a:p>
              <a:pPr>
                <a:tabLst>
                  <a:tab pos="2420938" algn="r"/>
                  <a:tab pos="4572000" algn="r"/>
                </a:tabLst>
              </a:pPr>
              <a:r>
                <a:rPr kumimoji="1" lang="ja-JP" altLang="en-US" dirty="0"/>
                <a:t>                           </a:t>
              </a:r>
              <a:r>
                <a:rPr kumimoji="1" lang="ja-JP" altLang="en-US" b="1" dirty="0"/>
                <a:t>青空文庫</a:t>
              </a:r>
              <a:r>
                <a:rPr kumimoji="1" lang="en-US" altLang="ja-JP" b="1" dirty="0"/>
                <a:t>	BCCWJ</a:t>
              </a:r>
            </a:p>
            <a:p>
              <a:pPr>
                <a:tabLst>
                  <a:tab pos="2420938" algn="r"/>
                  <a:tab pos="4572000" algn="r"/>
                </a:tabLst>
              </a:pPr>
              <a:endParaRPr lang="en-US" altLang="ja-JP" dirty="0"/>
            </a:p>
            <a:p>
              <a:pPr>
                <a:tabLst>
                  <a:tab pos="2420938" algn="r"/>
                  <a:tab pos="4572000" algn="r"/>
                </a:tabLst>
              </a:pPr>
              <a:r>
                <a:rPr kumimoji="1" lang="ja-JP" altLang="en-US" dirty="0"/>
                <a:t>させてくれる</a:t>
              </a:r>
              <a:r>
                <a:rPr kumimoji="1" lang="en-US" altLang="ja-JP" dirty="0"/>
                <a:t>	1062	3328</a:t>
              </a:r>
            </a:p>
            <a:p>
              <a:pPr>
                <a:tabLst>
                  <a:tab pos="2420938" algn="r"/>
                  <a:tab pos="4572000" algn="r"/>
                </a:tabLst>
              </a:pPr>
              <a:r>
                <a:rPr lang="ja-JP" altLang="en-US" dirty="0"/>
                <a:t>させてくださる</a:t>
              </a:r>
              <a:r>
                <a:rPr lang="en-US" altLang="ja-JP" dirty="0"/>
                <a:t>	585	874</a:t>
              </a:r>
            </a:p>
            <a:p>
              <a:pPr>
                <a:tabLst>
                  <a:tab pos="2420938" algn="r"/>
                  <a:tab pos="4572000" algn="r"/>
                </a:tabLst>
              </a:pPr>
              <a:r>
                <a:rPr kumimoji="1" lang="ja-JP" altLang="en-US" dirty="0"/>
                <a:t>させてもらう</a:t>
              </a:r>
              <a:r>
                <a:rPr kumimoji="1" lang="en-US" altLang="ja-JP" dirty="0"/>
                <a:t>	940	2597</a:t>
              </a:r>
            </a:p>
            <a:p>
              <a:pPr>
                <a:tabLst>
                  <a:tab pos="2420938" algn="r"/>
                  <a:tab pos="4572000" algn="r"/>
                </a:tabLst>
              </a:pPr>
              <a:r>
                <a:rPr lang="ja-JP" altLang="en-US" dirty="0"/>
                <a:t>させていただく</a:t>
              </a:r>
              <a:r>
                <a:rPr lang="en-US" altLang="ja-JP" dirty="0"/>
                <a:t>	535	2190</a:t>
              </a:r>
              <a:endParaRPr kumimoji="1" lang="ja-JP" altLang="en-US" dirty="0"/>
            </a:p>
          </p:txBody>
        </p:sp>
        <p:cxnSp>
          <p:nvCxnSpPr>
            <p:cNvPr id="18" name="直線コネクタ 17">
              <a:extLst>
                <a:ext uri="{FF2B5EF4-FFF2-40B4-BE49-F238E27FC236}">
                  <a16:creationId xmlns:a16="http://schemas.microsoft.com/office/drawing/2014/main" id="{DA54CE46-CBF9-9777-7905-6C570EC2055E}"/>
                </a:ext>
              </a:extLst>
            </p:cNvPr>
            <p:cNvCxnSpPr/>
            <p:nvPr/>
          </p:nvCxnSpPr>
          <p:spPr>
            <a:xfrm>
              <a:off x="704872" y="4264869"/>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85ACA83-C185-EF29-9275-0121DFFAC233}"/>
                </a:ext>
              </a:extLst>
            </p:cNvPr>
            <p:cNvCxnSpPr/>
            <p:nvPr/>
          </p:nvCxnSpPr>
          <p:spPr>
            <a:xfrm>
              <a:off x="704872" y="3726986"/>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D77BBDF-C9DE-C795-457F-D04F4F21D77C}"/>
                </a:ext>
              </a:extLst>
            </p:cNvPr>
            <p:cNvCxnSpPr/>
            <p:nvPr/>
          </p:nvCxnSpPr>
          <p:spPr>
            <a:xfrm>
              <a:off x="713837" y="5609574"/>
              <a:ext cx="2988587" cy="0"/>
            </a:xfrm>
            <a:prstGeom prst="line">
              <a:avLst/>
            </a:prstGeom>
          </p:spPr>
          <p:style>
            <a:lnRef idx="1">
              <a:schemeClr val="dk1"/>
            </a:lnRef>
            <a:fillRef idx="0">
              <a:schemeClr val="dk1"/>
            </a:fillRef>
            <a:effectRef idx="0">
              <a:schemeClr val="dk1"/>
            </a:effectRef>
            <a:fontRef idx="minor">
              <a:schemeClr val="tx1"/>
            </a:fontRef>
          </p:style>
        </p:cxnSp>
      </p:grpSp>
      <p:sp>
        <p:nvSpPr>
          <p:cNvPr id="26" name="矢印: 上 25">
            <a:extLst>
              <a:ext uri="{FF2B5EF4-FFF2-40B4-BE49-F238E27FC236}">
                <a16:creationId xmlns:a16="http://schemas.microsoft.com/office/drawing/2014/main" id="{CD090F5F-A13A-DE55-E974-E25FA3438664}"/>
              </a:ext>
            </a:extLst>
          </p:cNvPr>
          <p:cNvSpPr/>
          <p:nvPr/>
        </p:nvSpPr>
        <p:spPr>
          <a:xfrm>
            <a:off x="5281332" y="4398842"/>
            <a:ext cx="188259" cy="17960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0" name="矢印: 上 49">
            <a:extLst>
              <a:ext uri="{FF2B5EF4-FFF2-40B4-BE49-F238E27FC236}">
                <a16:creationId xmlns:a16="http://schemas.microsoft.com/office/drawing/2014/main" id="{D969ADFC-2AC1-E955-FCD7-2459872CBCAD}"/>
              </a:ext>
            </a:extLst>
          </p:cNvPr>
          <p:cNvSpPr/>
          <p:nvPr/>
        </p:nvSpPr>
        <p:spPr>
          <a:xfrm>
            <a:off x="5290299" y="5250490"/>
            <a:ext cx="188259" cy="17960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0" name="矢印: 上 59">
            <a:extLst>
              <a:ext uri="{FF2B5EF4-FFF2-40B4-BE49-F238E27FC236}">
                <a16:creationId xmlns:a16="http://schemas.microsoft.com/office/drawing/2014/main" id="{278F2EEB-0BD7-7C4C-76BD-188587891224}"/>
              </a:ext>
            </a:extLst>
          </p:cNvPr>
          <p:cNvSpPr/>
          <p:nvPr/>
        </p:nvSpPr>
        <p:spPr>
          <a:xfrm flipV="1">
            <a:off x="5281332" y="4659507"/>
            <a:ext cx="188259" cy="1796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61" name="矢印: 上 60">
            <a:extLst>
              <a:ext uri="{FF2B5EF4-FFF2-40B4-BE49-F238E27FC236}">
                <a16:creationId xmlns:a16="http://schemas.microsoft.com/office/drawing/2014/main" id="{3E061372-D1E3-D0ED-C7E5-E1B0D6442938}"/>
              </a:ext>
            </a:extLst>
          </p:cNvPr>
          <p:cNvSpPr/>
          <p:nvPr/>
        </p:nvSpPr>
        <p:spPr>
          <a:xfrm flipV="1">
            <a:off x="5281333" y="4955342"/>
            <a:ext cx="188259" cy="1796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grpSp>
        <p:nvGrpSpPr>
          <p:cNvPr id="62" name="グループ化 61">
            <a:extLst>
              <a:ext uri="{FF2B5EF4-FFF2-40B4-BE49-F238E27FC236}">
                <a16:creationId xmlns:a16="http://schemas.microsoft.com/office/drawing/2014/main" id="{C0BB9AD2-E84B-FCD5-4BE2-41C68B90DC96}"/>
              </a:ext>
            </a:extLst>
          </p:cNvPr>
          <p:cNvGrpSpPr/>
          <p:nvPr/>
        </p:nvGrpSpPr>
        <p:grpSpPr>
          <a:xfrm>
            <a:off x="5592509" y="3716697"/>
            <a:ext cx="3440655" cy="1882588"/>
            <a:chOff x="704872" y="3726986"/>
            <a:chExt cx="2997552" cy="1882588"/>
          </a:xfrm>
        </p:grpSpPr>
        <p:sp>
          <p:nvSpPr>
            <p:cNvPr id="63" name="テキスト ボックス 62">
              <a:extLst>
                <a:ext uri="{FF2B5EF4-FFF2-40B4-BE49-F238E27FC236}">
                  <a16:creationId xmlns:a16="http://schemas.microsoft.com/office/drawing/2014/main" id="{40383F98-103E-2D4B-78D4-21D7CD9C5127}"/>
                </a:ext>
              </a:extLst>
            </p:cNvPr>
            <p:cNvSpPr txBox="1"/>
            <p:nvPr/>
          </p:nvSpPr>
          <p:spPr>
            <a:xfrm>
              <a:off x="704872" y="3810000"/>
              <a:ext cx="2997552" cy="1754326"/>
            </a:xfrm>
            <a:prstGeom prst="rect">
              <a:avLst/>
            </a:prstGeom>
            <a:noFill/>
          </p:spPr>
          <p:txBody>
            <a:bodyPr wrap="square" rtlCol="0">
              <a:spAutoFit/>
            </a:bodyPr>
            <a:lstStyle/>
            <a:p>
              <a:pPr>
                <a:tabLst>
                  <a:tab pos="1792288" algn="r"/>
                  <a:tab pos="3140075" algn="r"/>
                  <a:tab pos="4572000" algn="r"/>
                </a:tabLst>
              </a:pPr>
              <a:r>
                <a:rPr kumimoji="1" lang="ja-JP" altLang="en-US" b="1" dirty="0"/>
                <a:t>二人称主語</a:t>
              </a:r>
              <a:r>
                <a:rPr kumimoji="1" lang="en-US" altLang="ja-JP" b="1" dirty="0"/>
                <a:t>	</a:t>
              </a:r>
              <a:r>
                <a:rPr kumimoji="1" lang="ja-JP" altLang="en-US" b="1" dirty="0"/>
                <a:t>敬語</a:t>
              </a:r>
              <a:r>
                <a:rPr kumimoji="1" lang="en-US" altLang="ja-JP" b="1" dirty="0"/>
                <a:t>	</a:t>
              </a:r>
              <a:r>
                <a:rPr kumimoji="1" lang="ja-JP" altLang="en-US" b="1" dirty="0"/>
                <a:t>全体距離</a:t>
              </a:r>
              <a:endParaRPr kumimoji="1" lang="en-US" altLang="ja-JP" b="1" dirty="0"/>
            </a:p>
            <a:p>
              <a:pPr>
                <a:tabLst>
                  <a:tab pos="1792288" algn="r"/>
                  <a:tab pos="3140075" algn="r"/>
                  <a:tab pos="4572000" algn="r"/>
                </a:tabLst>
              </a:pPr>
              <a:endParaRPr lang="en-US" altLang="ja-JP" dirty="0"/>
            </a:p>
            <a:p>
              <a:pPr>
                <a:tabLst>
                  <a:tab pos="1792288" algn="r"/>
                  <a:tab pos="3140075" algn="r"/>
                  <a:tab pos="4572000" algn="r"/>
                </a:tabLst>
              </a:pPr>
              <a:r>
                <a:rPr lang="ja-JP" altLang="en-US" dirty="0"/>
                <a:t>近</a:t>
              </a:r>
              <a:r>
                <a:rPr kumimoji="1" lang="en-US" altLang="ja-JP" dirty="0"/>
                <a:t>	</a:t>
              </a:r>
              <a:r>
                <a:rPr lang="ja-JP" altLang="en-US" dirty="0"/>
                <a:t>近</a:t>
              </a:r>
              <a:r>
                <a:rPr lang="en-US" altLang="ja-JP" dirty="0"/>
                <a:t>	</a:t>
              </a:r>
              <a:r>
                <a:rPr lang="ja-JP" altLang="en-US" dirty="0"/>
                <a:t>近近</a:t>
              </a:r>
              <a:endParaRPr kumimoji="1" lang="en-US" altLang="ja-JP" dirty="0"/>
            </a:p>
            <a:p>
              <a:pPr>
                <a:tabLst>
                  <a:tab pos="1792288" algn="r"/>
                  <a:tab pos="3140075" algn="r"/>
                  <a:tab pos="4572000" algn="r"/>
                </a:tabLst>
              </a:pPr>
              <a:r>
                <a:rPr lang="ja-JP" altLang="en-US" dirty="0"/>
                <a:t>近</a:t>
              </a:r>
              <a:r>
                <a:rPr lang="en-US" altLang="ja-JP" dirty="0"/>
                <a:t>	</a:t>
              </a:r>
              <a:r>
                <a:rPr lang="ja-JP" altLang="en-US" dirty="0"/>
                <a:t>遠</a:t>
              </a:r>
              <a:r>
                <a:rPr lang="en-US" altLang="ja-JP" dirty="0"/>
                <a:t>	</a:t>
              </a:r>
              <a:r>
                <a:rPr lang="ja-JP" altLang="en-US" dirty="0"/>
                <a:t>近遠</a:t>
              </a:r>
              <a:endParaRPr lang="en-US" altLang="ja-JP" dirty="0"/>
            </a:p>
            <a:p>
              <a:pPr>
                <a:tabLst>
                  <a:tab pos="1792288" algn="r"/>
                  <a:tab pos="3140075" algn="r"/>
                  <a:tab pos="4572000" algn="r"/>
                </a:tabLst>
              </a:pPr>
              <a:r>
                <a:rPr lang="ja-JP" altLang="en-US" dirty="0"/>
                <a:t>遠</a:t>
              </a:r>
              <a:r>
                <a:rPr kumimoji="1" lang="en-US" altLang="ja-JP" dirty="0"/>
                <a:t>	</a:t>
              </a:r>
              <a:r>
                <a:rPr lang="ja-JP" altLang="en-US" dirty="0"/>
                <a:t>近</a:t>
              </a:r>
              <a:r>
                <a:rPr lang="en-US" altLang="ja-JP" dirty="0"/>
                <a:t>	</a:t>
              </a:r>
              <a:r>
                <a:rPr lang="ja-JP" altLang="en-US" dirty="0"/>
                <a:t>近遠</a:t>
              </a:r>
              <a:endParaRPr kumimoji="1" lang="en-US" altLang="ja-JP" dirty="0"/>
            </a:p>
            <a:p>
              <a:pPr>
                <a:tabLst>
                  <a:tab pos="1792288" algn="r"/>
                  <a:tab pos="3140075" algn="r"/>
                  <a:tab pos="4572000" algn="r"/>
                </a:tabLst>
              </a:pPr>
              <a:r>
                <a:rPr lang="ja-JP" altLang="en-US" dirty="0"/>
                <a:t>遠</a:t>
              </a:r>
              <a:r>
                <a:rPr lang="en-US" altLang="ja-JP" dirty="0"/>
                <a:t>	</a:t>
              </a:r>
              <a:r>
                <a:rPr lang="ja-JP" altLang="en-US" dirty="0"/>
                <a:t>遠</a:t>
              </a:r>
              <a:r>
                <a:rPr lang="en-US" altLang="ja-JP" dirty="0"/>
                <a:t>	</a:t>
              </a:r>
              <a:r>
                <a:rPr lang="ja-JP" altLang="en-US" dirty="0"/>
                <a:t>遠遠</a:t>
              </a:r>
              <a:endParaRPr kumimoji="1" lang="ja-JP" altLang="en-US" dirty="0"/>
            </a:p>
          </p:txBody>
        </p:sp>
        <p:cxnSp>
          <p:nvCxnSpPr>
            <p:cNvPr id="64" name="直線コネクタ 63">
              <a:extLst>
                <a:ext uri="{FF2B5EF4-FFF2-40B4-BE49-F238E27FC236}">
                  <a16:creationId xmlns:a16="http://schemas.microsoft.com/office/drawing/2014/main" id="{8B08091E-2BA0-6027-7C96-95F4FC9DA3F6}"/>
                </a:ext>
              </a:extLst>
            </p:cNvPr>
            <p:cNvCxnSpPr/>
            <p:nvPr/>
          </p:nvCxnSpPr>
          <p:spPr>
            <a:xfrm>
              <a:off x="704872" y="4264869"/>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BA2A1874-9D45-7197-25EB-1726326FDF3D}"/>
                </a:ext>
              </a:extLst>
            </p:cNvPr>
            <p:cNvCxnSpPr/>
            <p:nvPr/>
          </p:nvCxnSpPr>
          <p:spPr>
            <a:xfrm>
              <a:off x="704872" y="3726986"/>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6EEEBFCD-D0E4-6569-CFC6-0BAB40ED537D}"/>
                </a:ext>
              </a:extLst>
            </p:cNvPr>
            <p:cNvCxnSpPr/>
            <p:nvPr/>
          </p:nvCxnSpPr>
          <p:spPr>
            <a:xfrm>
              <a:off x="713837" y="5609574"/>
              <a:ext cx="2988587" cy="0"/>
            </a:xfrm>
            <a:prstGeom prst="line">
              <a:avLst/>
            </a:prstGeom>
          </p:spPr>
          <p:style>
            <a:lnRef idx="1">
              <a:schemeClr val="dk1"/>
            </a:lnRef>
            <a:fillRef idx="0">
              <a:schemeClr val="dk1"/>
            </a:fillRef>
            <a:effectRef idx="0">
              <a:schemeClr val="dk1"/>
            </a:effectRef>
            <a:fontRef idx="minor">
              <a:schemeClr val="tx1"/>
            </a:fontRef>
          </p:style>
        </p:cxnSp>
      </p:grpSp>
      <p:sp>
        <p:nvSpPr>
          <p:cNvPr id="67" name="四角形: 角を丸くする 66">
            <a:extLst>
              <a:ext uri="{FF2B5EF4-FFF2-40B4-BE49-F238E27FC236}">
                <a16:creationId xmlns:a16="http://schemas.microsoft.com/office/drawing/2014/main" id="{78CE6F82-BEBC-31F5-33DA-80C8EE06D95F}"/>
              </a:ext>
            </a:extLst>
          </p:cNvPr>
          <p:cNvSpPr/>
          <p:nvPr/>
        </p:nvSpPr>
        <p:spPr>
          <a:xfrm>
            <a:off x="8140700" y="4315589"/>
            <a:ext cx="914400" cy="353153"/>
          </a:xfrm>
          <a:prstGeom prst="roundRect">
            <a:avLst>
              <a:gd name="adj" fmla="val 50000"/>
            </a:avLst>
          </a:prstGeom>
          <a:noFill/>
          <a:ln>
            <a:solidFill>
              <a:srgbClr val="E0B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78BF61D2-811B-D4FB-AD98-031D586CD10B}"/>
              </a:ext>
            </a:extLst>
          </p:cNvPr>
          <p:cNvSpPr/>
          <p:nvPr/>
        </p:nvSpPr>
        <p:spPr>
          <a:xfrm>
            <a:off x="8173029" y="5169952"/>
            <a:ext cx="914400" cy="353153"/>
          </a:xfrm>
          <a:prstGeom prst="roundRect">
            <a:avLst>
              <a:gd name="adj" fmla="val 50000"/>
            </a:avLst>
          </a:prstGeom>
          <a:noFill/>
          <a:ln>
            <a:solidFill>
              <a:srgbClr val="E0B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715127B1-F944-AA3A-DF37-7BF08650B2FE}"/>
              </a:ext>
            </a:extLst>
          </p:cNvPr>
          <p:cNvSpPr txBox="1"/>
          <p:nvPr/>
        </p:nvSpPr>
        <p:spPr>
          <a:xfrm>
            <a:off x="569566" y="2568326"/>
            <a:ext cx="3802964" cy="923330"/>
          </a:xfrm>
          <a:prstGeom prst="rect">
            <a:avLst/>
          </a:prstGeom>
          <a:noFill/>
        </p:spPr>
        <p:txBody>
          <a:bodyPr wrap="none" rtlCol="0">
            <a:spAutoFit/>
          </a:bodyPr>
          <a:lstStyle/>
          <a:p>
            <a:r>
              <a:rPr kumimoji="1" lang="en-US" altLang="ja-JP" dirty="0"/>
              <a:t>(8)</a:t>
            </a:r>
            <a:r>
              <a:rPr kumimoji="1" lang="ja-JP" altLang="en-US" dirty="0"/>
              <a:t> </a:t>
            </a:r>
            <a:r>
              <a:rPr kumimoji="1" lang="ja-JP" altLang="en-US" b="1" dirty="0"/>
              <a:t>主張</a:t>
            </a:r>
            <a:endParaRPr kumimoji="1" lang="en-US" altLang="ja-JP" dirty="0"/>
          </a:p>
          <a:p>
            <a:pPr>
              <a:tabLst>
                <a:tab pos="360363" algn="l"/>
              </a:tabLst>
            </a:pPr>
            <a:r>
              <a:rPr lang="en-US" altLang="ja-JP" dirty="0"/>
              <a:t>     	a. </a:t>
            </a:r>
            <a:r>
              <a:rPr lang="ja-JP" altLang="en-US" dirty="0"/>
              <a:t>最近接／遠隔表現への二極化</a:t>
            </a:r>
            <a:endParaRPr lang="en-US" altLang="ja-JP" dirty="0"/>
          </a:p>
          <a:p>
            <a:pPr>
              <a:tabLst>
                <a:tab pos="360363" algn="l"/>
              </a:tabLst>
            </a:pPr>
            <a:r>
              <a:rPr lang="en-US" altLang="ja-JP" dirty="0"/>
              <a:t>	</a:t>
            </a:r>
            <a:r>
              <a:rPr kumimoji="1" lang="en-US" altLang="ja-JP" dirty="0"/>
              <a:t>b. </a:t>
            </a:r>
            <a:r>
              <a:rPr kumimoji="1" lang="ja-JP" altLang="en-US" dirty="0"/>
              <a:t>敬意逓減から説明</a:t>
            </a:r>
          </a:p>
        </p:txBody>
      </p:sp>
    </p:spTree>
    <p:extLst>
      <p:ext uri="{BB962C8B-B14F-4D97-AF65-F5344CB8AC3E}">
        <p14:creationId xmlns:p14="http://schemas.microsoft.com/office/powerpoint/2010/main" val="30642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up)">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down)">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0" grpId="0" animBg="1"/>
      <p:bldP spid="60" grpId="0" animBg="1"/>
      <p:bldP spid="61" grpId="0" animBg="1"/>
      <p:bldP spid="67" grpId="0" animBg="1"/>
      <p:bldP spid="68" grpId="0" animBg="1"/>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3B3FACE-02D1-A799-B34D-4ECEE0C6C17F}"/>
              </a:ext>
            </a:extLst>
          </p:cNvPr>
          <p:cNvSpPr/>
          <p:nvPr/>
        </p:nvSpPr>
        <p:spPr>
          <a:xfrm>
            <a:off x="3008478" y="1015444"/>
            <a:ext cx="5428281" cy="1200329"/>
          </a:xfrm>
          <a:prstGeom prst="roundRect">
            <a:avLst/>
          </a:prstGeom>
          <a:gradFill flip="none" rotWithShape="1">
            <a:gsLst>
              <a:gs pos="0">
                <a:schemeClr val="bg1"/>
              </a:gs>
              <a:gs pos="100000">
                <a:schemeClr val="accent5">
                  <a:lumMod val="20000"/>
                  <a:lumOff val="8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F8118E3B-FE91-4581-B4E6-D41BAE2FBA41}"/>
              </a:ext>
            </a:extLst>
          </p:cNvPr>
          <p:cNvSpPr/>
          <p:nvPr/>
        </p:nvSpPr>
        <p:spPr>
          <a:xfrm>
            <a:off x="3065366" y="1711128"/>
            <a:ext cx="5314504" cy="448081"/>
          </a:xfrm>
          <a:custGeom>
            <a:avLst/>
            <a:gdLst>
              <a:gd name="connsiteX0" fmla="*/ 0 w 5314504"/>
              <a:gd name="connsiteY0" fmla="*/ 74682 h 448081"/>
              <a:gd name="connsiteX1" fmla="*/ 74682 w 5314504"/>
              <a:gd name="connsiteY1" fmla="*/ 0 h 448081"/>
              <a:gd name="connsiteX2" fmla="*/ 5239822 w 5314504"/>
              <a:gd name="connsiteY2" fmla="*/ 0 h 448081"/>
              <a:gd name="connsiteX3" fmla="*/ 5314504 w 5314504"/>
              <a:gd name="connsiteY3" fmla="*/ 74682 h 448081"/>
              <a:gd name="connsiteX4" fmla="*/ 5314504 w 5314504"/>
              <a:gd name="connsiteY4" fmla="*/ 373399 h 448081"/>
              <a:gd name="connsiteX5" fmla="*/ 5239822 w 5314504"/>
              <a:gd name="connsiteY5" fmla="*/ 448081 h 448081"/>
              <a:gd name="connsiteX6" fmla="*/ 74682 w 5314504"/>
              <a:gd name="connsiteY6" fmla="*/ 448081 h 448081"/>
              <a:gd name="connsiteX7" fmla="*/ 0 w 5314504"/>
              <a:gd name="connsiteY7" fmla="*/ 373399 h 448081"/>
              <a:gd name="connsiteX8" fmla="*/ 0 w 5314504"/>
              <a:gd name="connsiteY8" fmla="*/ 74682 h 4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504" h="448081" extrusionOk="0">
                <a:moveTo>
                  <a:pt x="0" y="74682"/>
                </a:moveTo>
                <a:cubicBezTo>
                  <a:pt x="2074" y="27638"/>
                  <a:pt x="33066" y="403"/>
                  <a:pt x="74682" y="0"/>
                </a:cubicBezTo>
                <a:cubicBezTo>
                  <a:pt x="1848264" y="-135652"/>
                  <a:pt x="2790049" y="-154648"/>
                  <a:pt x="5239822" y="0"/>
                </a:cubicBezTo>
                <a:cubicBezTo>
                  <a:pt x="5285817" y="2835"/>
                  <a:pt x="5308421" y="30876"/>
                  <a:pt x="5314504" y="74682"/>
                </a:cubicBezTo>
                <a:cubicBezTo>
                  <a:pt x="5332561" y="208504"/>
                  <a:pt x="5327150" y="292466"/>
                  <a:pt x="5314504" y="373399"/>
                </a:cubicBezTo>
                <a:cubicBezTo>
                  <a:pt x="5311877" y="411968"/>
                  <a:pt x="5281049" y="446421"/>
                  <a:pt x="5239822" y="448081"/>
                </a:cubicBezTo>
                <a:cubicBezTo>
                  <a:pt x="3368208" y="488632"/>
                  <a:pt x="2534328" y="416663"/>
                  <a:pt x="74682" y="448081"/>
                </a:cubicBezTo>
                <a:cubicBezTo>
                  <a:pt x="28802" y="451744"/>
                  <a:pt x="1040" y="410725"/>
                  <a:pt x="0" y="373399"/>
                </a:cubicBezTo>
                <a:cubicBezTo>
                  <a:pt x="5046" y="227370"/>
                  <a:pt x="-11768" y="166355"/>
                  <a:pt x="0" y="74682"/>
                </a:cubicBezTo>
                <a:close/>
              </a:path>
            </a:pathLst>
          </a:custGeom>
          <a:noFill/>
          <a:ln w="38100">
            <a:solidFill>
              <a:srgbClr val="E0BED8"/>
            </a:solidFill>
            <a:prstDash val="sysDash"/>
            <a:extLst>
              <a:ext uri="{C807C97D-BFC1-408E-A445-0C87EB9F89A2}">
                <ask:lineSketchStyleProps xmlns:ask="http://schemas.microsoft.com/office/drawing/2018/sketchyshapes" sd="233105934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dirty="0">
                <a:latin typeface="UD Digi Kyokasho NP-B" panose="020B0400000000000000" pitchFamily="18" charset="-128"/>
                <a:ea typeface="UD Digi Kyokasho NP-B" panose="020B0400000000000000" pitchFamily="18" charset="-128"/>
              </a:rPr>
              <a:t>２</a:t>
            </a:r>
            <a:r>
              <a:rPr lang="en-US" altLang="ja-JP" b="1" dirty="0">
                <a:latin typeface="UD Digi Kyokasho NP-B" panose="020B0400000000000000" pitchFamily="18" charset="-128"/>
                <a:ea typeface="UD Digi Kyokasho NP-B" panose="020B0400000000000000" pitchFamily="18" charset="-128"/>
              </a:rPr>
              <a:t> </a:t>
            </a:r>
            <a:r>
              <a:rPr lang="ja-JP" altLang="en-US" b="1" dirty="0">
                <a:latin typeface="UD Digi Kyokasho NP-B" panose="020B0400000000000000" pitchFamily="18" charset="-128"/>
                <a:ea typeface="UD Digi Kyokasho NP-B" panose="020B0400000000000000" pitchFamily="18" charset="-128"/>
              </a:rPr>
              <a:t>先行研究：椎名 </a:t>
            </a:r>
            <a:r>
              <a:rPr lang="en-US" altLang="ja-JP" b="1" dirty="0">
                <a:latin typeface="UD Digi Kyokasho NP-B" panose="020B0400000000000000" pitchFamily="18" charset="-128"/>
                <a:ea typeface="UD Digi Kyokasho NP-B" panose="020B0400000000000000" pitchFamily="18" charset="-128"/>
              </a:rPr>
              <a:t>(2021)</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18</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16" name="フリーフォーム: 図形 15">
            <a:extLst>
              <a:ext uri="{FF2B5EF4-FFF2-40B4-BE49-F238E27FC236}">
                <a16:creationId xmlns:a16="http://schemas.microsoft.com/office/drawing/2014/main" id="{1FCE871B-81BF-44BB-BF39-30B123A6993F}"/>
              </a:ext>
            </a:extLst>
          </p:cNvPr>
          <p:cNvSpPr/>
          <p:nvPr/>
        </p:nvSpPr>
        <p:spPr>
          <a:xfrm rot="17989440">
            <a:off x="6875630" y="2175665"/>
            <a:ext cx="371461" cy="214534"/>
          </a:xfrm>
          <a:custGeom>
            <a:avLst/>
            <a:gdLst>
              <a:gd name="connsiteX0" fmla="*/ 0 w 6576168"/>
              <a:gd name="connsiteY0" fmla="*/ 0 h 3057525"/>
              <a:gd name="connsiteX1" fmla="*/ 247650 w 6576168"/>
              <a:gd name="connsiteY1" fmla="*/ 638175 h 3057525"/>
              <a:gd name="connsiteX2" fmla="*/ 466725 w 6576168"/>
              <a:gd name="connsiteY2" fmla="*/ 1000125 h 3057525"/>
              <a:gd name="connsiteX3" fmla="*/ 990600 w 6576168"/>
              <a:gd name="connsiteY3" fmla="*/ 1495425 h 3057525"/>
              <a:gd name="connsiteX4" fmla="*/ 1562100 w 6576168"/>
              <a:gd name="connsiteY4" fmla="*/ 1638300 h 3057525"/>
              <a:gd name="connsiteX5" fmla="*/ 2419350 w 6576168"/>
              <a:gd name="connsiteY5" fmla="*/ 1476375 h 3057525"/>
              <a:gd name="connsiteX6" fmla="*/ 2638425 w 6576168"/>
              <a:gd name="connsiteY6" fmla="*/ 1362075 h 3057525"/>
              <a:gd name="connsiteX7" fmla="*/ 2933700 w 6576168"/>
              <a:gd name="connsiteY7" fmla="*/ 1133475 h 3057525"/>
              <a:gd name="connsiteX8" fmla="*/ 3048000 w 6576168"/>
              <a:gd name="connsiteY8" fmla="*/ 1000125 h 3057525"/>
              <a:gd name="connsiteX9" fmla="*/ 3190875 w 6576168"/>
              <a:gd name="connsiteY9" fmla="*/ 762000 h 3057525"/>
              <a:gd name="connsiteX10" fmla="*/ 3181350 w 6576168"/>
              <a:gd name="connsiteY10" fmla="*/ 561975 h 3057525"/>
              <a:gd name="connsiteX11" fmla="*/ 3057525 w 6576168"/>
              <a:gd name="connsiteY11" fmla="*/ 390525 h 3057525"/>
              <a:gd name="connsiteX12" fmla="*/ 3000375 w 6576168"/>
              <a:gd name="connsiteY12" fmla="*/ 333375 h 3057525"/>
              <a:gd name="connsiteX13" fmla="*/ 2638425 w 6576168"/>
              <a:gd name="connsiteY13" fmla="*/ 200025 h 3057525"/>
              <a:gd name="connsiteX14" fmla="*/ 2400300 w 6576168"/>
              <a:gd name="connsiteY14" fmla="*/ 238125 h 3057525"/>
              <a:gd name="connsiteX15" fmla="*/ 2152650 w 6576168"/>
              <a:gd name="connsiteY15" fmla="*/ 342900 h 3057525"/>
              <a:gd name="connsiteX16" fmla="*/ 2009775 w 6576168"/>
              <a:gd name="connsiteY16" fmla="*/ 428625 h 3057525"/>
              <a:gd name="connsiteX17" fmla="*/ 1495425 w 6576168"/>
              <a:gd name="connsiteY17" fmla="*/ 923925 h 3057525"/>
              <a:gd name="connsiteX18" fmla="*/ 1457325 w 6576168"/>
              <a:gd name="connsiteY18" fmla="*/ 1009650 h 3057525"/>
              <a:gd name="connsiteX19" fmla="*/ 1409700 w 6576168"/>
              <a:gd name="connsiteY19" fmla="*/ 1314450 h 3057525"/>
              <a:gd name="connsiteX20" fmla="*/ 1419225 w 6576168"/>
              <a:gd name="connsiteY20" fmla="*/ 1485900 h 3057525"/>
              <a:gd name="connsiteX21" fmla="*/ 1695450 w 6576168"/>
              <a:gd name="connsiteY21" fmla="*/ 2057400 h 3057525"/>
              <a:gd name="connsiteX22" fmla="*/ 1847850 w 6576168"/>
              <a:gd name="connsiteY22" fmla="*/ 2238375 h 3057525"/>
              <a:gd name="connsiteX23" fmla="*/ 2505075 w 6576168"/>
              <a:gd name="connsiteY23" fmla="*/ 2714625 h 3057525"/>
              <a:gd name="connsiteX24" fmla="*/ 3095625 w 6576168"/>
              <a:gd name="connsiteY24" fmla="*/ 2943225 h 3057525"/>
              <a:gd name="connsiteX25" fmla="*/ 3733800 w 6576168"/>
              <a:gd name="connsiteY25" fmla="*/ 3057525 h 3057525"/>
              <a:gd name="connsiteX26" fmla="*/ 5181600 w 6576168"/>
              <a:gd name="connsiteY26" fmla="*/ 3048000 h 3057525"/>
              <a:gd name="connsiteX27" fmla="*/ 5495925 w 6576168"/>
              <a:gd name="connsiteY27" fmla="*/ 3000375 h 3057525"/>
              <a:gd name="connsiteX28" fmla="*/ 6019800 w 6576168"/>
              <a:gd name="connsiteY28" fmla="*/ 2905125 h 3057525"/>
              <a:gd name="connsiteX29" fmla="*/ 6353175 w 6576168"/>
              <a:gd name="connsiteY29" fmla="*/ 2762250 h 3057525"/>
              <a:gd name="connsiteX30" fmla="*/ 6410325 w 6576168"/>
              <a:gd name="connsiteY30" fmla="*/ 2733675 h 3057525"/>
              <a:gd name="connsiteX31" fmla="*/ 6448425 w 6576168"/>
              <a:gd name="connsiteY31" fmla="*/ 2686050 h 3057525"/>
              <a:gd name="connsiteX32" fmla="*/ 6553200 w 6576168"/>
              <a:gd name="connsiteY32" fmla="*/ 260032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76168" h="3057525">
                <a:moveTo>
                  <a:pt x="0" y="0"/>
                </a:moveTo>
                <a:cubicBezTo>
                  <a:pt x="83325" y="299969"/>
                  <a:pt x="51660" y="215572"/>
                  <a:pt x="247650" y="638175"/>
                </a:cubicBezTo>
                <a:cubicBezTo>
                  <a:pt x="292791" y="735511"/>
                  <a:pt x="400117" y="913714"/>
                  <a:pt x="466725" y="1000125"/>
                </a:cubicBezTo>
                <a:cubicBezTo>
                  <a:pt x="617276" y="1195435"/>
                  <a:pt x="760329" y="1385154"/>
                  <a:pt x="990600" y="1495425"/>
                </a:cubicBezTo>
                <a:cubicBezTo>
                  <a:pt x="1179206" y="1585743"/>
                  <a:pt x="1364458" y="1607093"/>
                  <a:pt x="1562100" y="1638300"/>
                </a:cubicBezTo>
                <a:cubicBezTo>
                  <a:pt x="1847850" y="1584325"/>
                  <a:pt x="2137675" y="1548663"/>
                  <a:pt x="2419350" y="1476375"/>
                </a:cubicBezTo>
                <a:cubicBezTo>
                  <a:pt x="2499131" y="1455900"/>
                  <a:pt x="2569892" y="1407764"/>
                  <a:pt x="2638425" y="1362075"/>
                </a:cubicBezTo>
                <a:cubicBezTo>
                  <a:pt x="2741994" y="1293029"/>
                  <a:pt x="2840428" y="1215902"/>
                  <a:pt x="2933700" y="1133475"/>
                </a:cubicBezTo>
                <a:cubicBezTo>
                  <a:pt x="2977569" y="1094707"/>
                  <a:pt x="3012057" y="1046337"/>
                  <a:pt x="3048000" y="1000125"/>
                </a:cubicBezTo>
                <a:cubicBezTo>
                  <a:pt x="3133534" y="890153"/>
                  <a:pt x="3132011" y="879728"/>
                  <a:pt x="3190875" y="762000"/>
                </a:cubicBezTo>
                <a:cubicBezTo>
                  <a:pt x="3187700" y="695325"/>
                  <a:pt x="3191132" y="628005"/>
                  <a:pt x="3181350" y="561975"/>
                </a:cubicBezTo>
                <a:cubicBezTo>
                  <a:pt x="3174078" y="512891"/>
                  <a:pt x="3065157" y="399111"/>
                  <a:pt x="3057525" y="390525"/>
                </a:cubicBezTo>
                <a:cubicBezTo>
                  <a:pt x="3039627" y="370389"/>
                  <a:pt x="3022941" y="348092"/>
                  <a:pt x="3000375" y="333375"/>
                </a:cubicBezTo>
                <a:cubicBezTo>
                  <a:pt x="2843841" y="231287"/>
                  <a:pt x="2823833" y="244170"/>
                  <a:pt x="2638425" y="200025"/>
                </a:cubicBezTo>
                <a:cubicBezTo>
                  <a:pt x="2559050" y="212725"/>
                  <a:pt x="2477418" y="215443"/>
                  <a:pt x="2400300" y="238125"/>
                </a:cubicBezTo>
                <a:cubicBezTo>
                  <a:pt x="2314308" y="263417"/>
                  <a:pt x="2233210" y="303602"/>
                  <a:pt x="2152650" y="342900"/>
                </a:cubicBezTo>
                <a:cubicBezTo>
                  <a:pt x="2102733" y="367250"/>
                  <a:pt x="2054088" y="395144"/>
                  <a:pt x="2009775" y="428625"/>
                </a:cubicBezTo>
                <a:cubicBezTo>
                  <a:pt x="1792667" y="592662"/>
                  <a:pt x="1661391" y="710541"/>
                  <a:pt x="1495425" y="923925"/>
                </a:cubicBezTo>
                <a:cubicBezTo>
                  <a:pt x="1476227" y="948608"/>
                  <a:pt x="1467732" y="980163"/>
                  <a:pt x="1457325" y="1009650"/>
                </a:cubicBezTo>
                <a:cubicBezTo>
                  <a:pt x="1428157" y="1092292"/>
                  <a:pt x="1416570" y="1259490"/>
                  <a:pt x="1409700" y="1314450"/>
                </a:cubicBezTo>
                <a:cubicBezTo>
                  <a:pt x="1412875" y="1371600"/>
                  <a:pt x="1398678" y="1432477"/>
                  <a:pt x="1419225" y="1485900"/>
                </a:cubicBezTo>
                <a:cubicBezTo>
                  <a:pt x="1495179" y="1683382"/>
                  <a:pt x="1590725" y="1873550"/>
                  <a:pt x="1695450" y="2057400"/>
                </a:cubicBezTo>
                <a:cubicBezTo>
                  <a:pt x="1734485" y="2125928"/>
                  <a:pt x="1792084" y="2182609"/>
                  <a:pt x="1847850" y="2238375"/>
                </a:cubicBezTo>
                <a:cubicBezTo>
                  <a:pt x="2000178" y="2390703"/>
                  <a:pt x="2376782" y="2648745"/>
                  <a:pt x="2505075" y="2714625"/>
                </a:cubicBezTo>
                <a:cubicBezTo>
                  <a:pt x="2692848" y="2811049"/>
                  <a:pt x="2894754" y="2878361"/>
                  <a:pt x="3095625" y="2943225"/>
                </a:cubicBezTo>
                <a:cubicBezTo>
                  <a:pt x="3231270" y="2987027"/>
                  <a:pt x="3591261" y="3035928"/>
                  <a:pt x="3733800" y="3057525"/>
                </a:cubicBezTo>
                <a:lnTo>
                  <a:pt x="5181600" y="3048000"/>
                </a:lnTo>
                <a:cubicBezTo>
                  <a:pt x="5287515" y="3044565"/>
                  <a:pt x="5391461" y="3018181"/>
                  <a:pt x="5495925" y="3000375"/>
                </a:cubicBezTo>
                <a:cubicBezTo>
                  <a:pt x="5670889" y="2970552"/>
                  <a:pt x="5845175" y="2936875"/>
                  <a:pt x="6019800" y="2905125"/>
                </a:cubicBezTo>
                <a:lnTo>
                  <a:pt x="6353175" y="2762250"/>
                </a:lnTo>
                <a:cubicBezTo>
                  <a:pt x="6372677" y="2753688"/>
                  <a:pt x="6393694" y="2746980"/>
                  <a:pt x="6410325" y="2733675"/>
                </a:cubicBezTo>
                <a:cubicBezTo>
                  <a:pt x="6426200" y="2720975"/>
                  <a:pt x="6433487" y="2699839"/>
                  <a:pt x="6448425" y="2686050"/>
                </a:cubicBezTo>
                <a:cubicBezTo>
                  <a:pt x="6716553" y="2438547"/>
                  <a:pt x="6465062" y="2688463"/>
                  <a:pt x="6553200" y="2600325"/>
                </a:cubicBezTo>
              </a:path>
            </a:pathLst>
          </a:custGeom>
          <a:ln>
            <a:solidFill>
              <a:srgbClr val="E0BED8"/>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4" name="テキスト ボックス 3">
            <a:extLst>
              <a:ext uri="{FF2B5EF4-FFF2-40B4-BE49-F238E27FC236}">
                <a16:creationId xmlns:a16="http://schemas.microsoft.com/office/drawing/2014/main" id="{79ECE20D-485F-481A-550C-E6A841178017}"/>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sp>
        <p:nvSpPr>
          <p:cNvPr id="6" name="テキスト ボックス 5">
            <a:extLst>
              <a:ext uri="{FF2B5EF4-FFF2-40B4-BE49-F238E27FC236}">
                <a16:creationId xmlns:a16="http://schemas.microsoft.com/office/drawing/2014/main" id="{BCB09983-0B7F-66B8-B8D9-AEC0697B2E4E}"/>
              </a:ext>
            </a:extLst>
          </p:cNvPr>
          <p:cNvSpPr txBox="1"/>
          <p:nvPr/>
        </p:nvSpPr>
        <p:spPr>
          <a:xfrm>
            <a:off x="3155899" y="1190386"/>
            <a:ext cx="5061001" cy="923330"/>
          </a:xfrm>
          <a:prstGeom prst="rect">
            <a:avLst/>
          </a:prstGeom>
          <a:noFill/>
        </p:spPr>
        <p:txBody>
          <a:bodyPr wrap="none" rtlCol="0">
            <a:spAutoFit/>
          </a:bodyPr>
          <a:lstStyle/>
          <a:p>
            <a:pPr marL="342900" indent="-342900">
              <a:buAutoNum type="alphaLcPeriod"/>
            </a:pPr>
            <a:r>
              <a:rPr kumimoji="1" lang="ja-JP" altLang="en-US" dirty="0"/>
              <a:t>回帰木を用いたアンケートデータ分析</a:t>
            </a:r>
            <a:endParaRPr kumimoji="1" lang="en-US" altLang="ja-JP" dirty="0"/>
          </a:p>
          <a:p>
            <a:pPr marL="342900" indent="-342900">
              <a:buAutoNum type="alphaLcPeriod"/>
            </a:pPr>
            <a:endParaRPr kumimoji="1" lang="en-US" altLang="ja-JP" dirty="0"/>
          </a:p>
          <a:p>
            <a:r>
              <a:rPr kumimoji="1" lang="en-US" altLang="ja-JP" dirty="0"/>
              <a:t>b. χ</a:t>
            </a:r>
            <a:r>
              <a:rPr kumimoji="1" lang="ja-JP" altLang="en-US" dirty="0"/>
              <a:t>二乗分析を用いた通時コーパスデータ分析</a:t>
            </a:r>
          </a:p>
        </p:txBody>
      </p:sp>
      <p:sp>
        <p:nvSpPr>
          <p:cNvPr id="15" name="テキスト ボックス 14">
            <a:extLst>
              <a:ext uri="{FF2B5EF4-FFF2-40B4-BE49-F238E27FC236}">
                <a16:creationId xmlns:a16="http://schemas.microsoft.com/office/drawing/2014/main" id="{CE9343AA-B8E2-D4B2-B11B-E37CDF934F00}"/>
              </a:ext>
            </a:extLst>
          </p:cNvPr>
          <p:cNvSpPr txBox="1"/>
          <p:nvPr/>
        </p:nvSpPr>
        <p:spPr>
          <a:xfrm>
            <a:off x="3319035" y="2223800"/>
            <a:ext cx="3647152" cy="369332"/>
          </a:xfrm>
          <a:prstGeom prst="rect">
            <a:avLst/>
          </a:prstGeom>
          <a:noFill/>
        </p:spPr>
        <p:txBody>
          <a:bodyPr wrap="none" rtlCol="0">
            <a:spAutoFit/>
          </a:bodyPr>
          <a:lstStyle/>
          <a:p>
            <a:r>
              <a:rPr kumimoji="1" lang="ja-JP" altLang="en-US" dirty="0"/>
              <a:t>　分析・解釈に大きな疑義がある</a:t>
            </a:r>
          </a:p>
        </p:txBody>
      </p:sp>
      <p:sp>
        <p:nvSpPr>
          <p:cNvPr id="14" name="テキスト ボックス 13">
            <a:extLst>
              <a:ext uri="{FF2B5EF4-FFF2-40B4-BE49-F238E27FC236}">
                <a16:creationId xmlns:a16="http://schemas.microsoft.com/office/drawing/2014/main" id="{FF11BDB6-8B70-27BC-F873-C19C44EB8D1B}"/>
              </a:ext>
            </a:extLst>
          </p:cNvPr>
          <p:cNvSpPr txBox="1"/>
          <p:nvPr/>
        </p:nvSpPr>
        <p:spPr>
          <a:xfrm>
            <a:off x="896471" y="2771436"/>
            <a:ext cx="7962900" cy="923330"/>
          </a:xfrm>
          <a:prstGeom prst="rect">
            <a:avLst/>
          </a:prstGeom>
          <a:noFill/>
        </p:spPr>
        <p:txBody>
          <a:bodyPr wrap="square" rtlCol="0">
            <a:spAutoFit/>
          </a:bodyPr>
          <a:lstStyle/>
          <a:p>
            <a:r>
              <a:rPr lang="ja-JP" altLang="en-US" b="1" dirty="0"/>
              <a:t>問題点１　時系列分析　</a:t>
            </a:r>
            <a:endParaRPr lang="en-US" altLang="ja-JP" b="1" dirty="0"/>
          </a:p>
          <a:p>
            <a:r>
              <a:rPr lang="ja-JP" altLang="en-US" dirty="0"/>
              <a:t>青空文庫の テキストは、その成立年に </a:t>
            </a:r>
            <a:r>
              <a:rPr lang="en-US" altLang="ja-JP" dirty="0"/>
              <a:t>100 </a:t>
            </a:r>
            <a:r>
              <a:rPr lang="ja-JP" altLang="en-US" dirty="0"/>
              <a:t>年ほどの幅があり、</a:t>
            </a:r>
            <a:r>
              <a:rPr lang="en-US" altLang="ja-JP" dirty="0"/>
              <a:t>20 </a:t>
            </a:r>
            <a:r>
              <a:rPr lang="ja-JP" altLang="en-US" dirty="0"/>
              <a:t>世紀前半のデータのみを表す言語 データとは言い難い。</a:t>
            </a:r>
            <a:endParaRPr kumimoji="1" lang="ja-JP" altLang="en-US" b="1" dirty="0"/>
          </a:p>
        </p:txBody>
      </p:sp>
      <p:pic>
        <p:nvPicPr>
          <p:cNvPr id="27" name="video1566460235_1">
            <a:hlinkClick r:id="" action="ppaction://media"/>
            <a:extLst>
              <a:ext uri="{FF2B5EF4-FFF2-40B4-BE49-F238E27FC236}">
                <a16:creationId xmlns:a16="http://schemas.microsoft.com/office/drawing/2014/main" id="{981989C1-DDB7-3F14-7B5B-656E95D6A09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83910" y="3774036"/>
            <a:ext cx="3764554" cy="2117561"/>
          </a:xfrm>
          <a:prstGeom prst="rect">
            <a:avLst/>
          </a:prstGeom>
          <a:ln>
            <a:noFill/>
          </a:ln>
          <a:effectLst>
            <a:outerShdw blurRad="190500" algn="tl" rotWithShape="0">
              <a:srgbClr val="000000">
                <a:alpha val="70000"/>
              </a:srgbClr>
            </a:outerShdw>
          </a:effectLst>
        </p:spPr>
      </p:pic>
      <p:pic>
        <p:nvPicPr>
          <p:cNvPr id="28" name="図 27">
            <a:extLst>
              <a:ext uri="{FF2B5EF4-FFF2-40B4-BE49-F238E27FC236}">
                <a16:creationId xmlns:a16="http://schemas.microsoft.com/office/drawing/2014/main" id="{652A3EFB-C71C-637F-6241-F8F1451B2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074" y="3784048"/>
            <a:ext cx="3878399" cy="2072400"/>
          </a:xfrm>
          <a:prstGeom prst="rect">
            <a:avLst/>
          </a:prstGeom>
          <a:ln>
            <a:noFill/>
          </a:ln>
          <a:effectLst>
            <a:outerShdw blurRad="292100" dist="139700" dir="2700000" algn="tl" rotWithShape="0">
              <a:srgbClr val="333333">
                <a:alpha val="65000"/>
              </a:srgbClr>
            </a:outerShdw>
          </a:effectLst>
        </p:spPr>
      </p:pic>
      <p:sp>
        <p:nvSpPr>
          <p:cNvPr id="29" name="矢印: 左右 28">
            <a:extLst>
              <a:ext uri="{FF2B5EF4-FFF2-40B4-BE49-F238E27FC236}">
                <a16:creationId xmlns:a16="http://schemas.microsoft.com/office/drawing/2014/main" id="{73E2E425-79CE-03EF-0A55-B7B0C8B234A0}"/>
              </a:ext>
            </a:extLst>
          </p:cNvPr>
          <p:cNvSpPr/>
          <p:nvPr/>
        </p:nvSpPr>
        <p:spPr>
          <a:xfrm>
            <a:off x="4512346" y="4311668"/>
            <a:ext cx="881692" cy="484632"/>
          </a:xfrm>
          <a:prstGeom prst="leftRightArrow">
            <a:avLst/>
          </a:prstGeom>
          <a:solidFill>
            <a:srgbClr val="FF0000"/>
          </a:solidFill>
          <a:ln>
            <a:solidFill>
              <a:srgbClr val="ECFEFA"/>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428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797" fill="hold"/>
                                        <p:tgtEl>
                                          <p:spTgt spid="2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7"/>
                </p:tgtEl>
              </p:cMediaNode>
            </p:video>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7"/>
                                        </p:tgtEl>
                                      </p:cBhvr>
                                    </p:cmd>
                                  </p:childTnLst>
                                </p:cTn>
                              </p:par>
                            </p:childTnLst>
                          </p:cTn>
                        </p:par>
                      </p:childTnLst>
                    </p:cTn>
                  </p:par>
                </p:childTnLst>
              </p:cTn>
              <p:nextCondLst>
                <p:cond evt="onClick" delay="0">
                  <p:tgtEl>
                    <p:spTgt spid="27"/>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3B3FACE-02D1-A799-B34D-4ECEE0C6C17F}"/>
              </a:ext>
            </a:extLst>
          </p:cNvPr>
          <p:cNvSpPr/>
          <p:nvPr/>
        </p:nvSpPr>
        <p:spPr>
          <a:xfrm>
            <a:off x="3008478" y="1015444"/>
            <a:ext cx="5428281" cy="1200329"/>
          </a:xfrm>
          <a:prstGeom prst="roundRect">
            <a:avLst/>
          </a:prstGeom>
          <a:gradFill flip="none" rotWithShape="1">
            <a:gsLst>
              <a:gs pos="0">
                <a:schemeClr val="bg1"/>
              </a:gs>
              <a:gs pos="100000">
                <a:schemeClr val="accent5">
                  <a:lumMod val="20000"/>
                  <a:lumOff val="8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F8118E3B-FE91-4581-B4E6-D41BAE2FBA41}"/>
              </a:ext>
            </a:extLst>
          </p:cNvPr>
          <p:cNvSpPr/>
          <p:nvPr/>
        </p:nvSpPr>
        <p:spPr>
          <a:xfrm>
            <a:off x="3065366" y="1711128"/>
            <a:ext cx="5314504" cy="448081"/>
          </a:xfrm>
          <a:custGeom>
            <a:avLst/>
            <a:gdLst>
              <a:gd name="connsiteX0" fmla="*/ 0 w 5314504"/>
              <a:gd name="connsiteY0" fmla="*/ 74682 h 448081"/>
              <a:gd name="connsiteX1" fmla="*/ 74682 w 5314504"/>
              <a:gd name="connsiteY1" fmla="*/ 0 h 448081"/>
              <a:gd name="connsiteX2" fmla="*/ 5239822 w 5314504"/>
              <a:gd name="connsiteY2" fmla="*/ 0 h 448081"/>
              <a:gd name="connsiteX3" fmla="*/ 5314504 w 5314504"/>
              <a:gd name="connsiteY3" fmla="*/ 74682 h 448081"/>
              <a:gd name="connsiteX4" fmla="*/ 5314504 w 5314504"/>
              <a:gd name="connsiteY4" fmla="*/ 373399 h 448081"/>
              <a:gd name="connsiteX5" fmla="*/ 5239822 w 5314504"/>
              <a:gd name="connsiteY5" fmla="*/ 448081 h 448081"/>
              <a:gd name="connsiteX6" fmla="*/ 74682 w 5314504"/>
              <a:gd name="connsiteY6" fmla="*/ 448081 h 448081"/>
              <a:gd name="connsiteX7" fmla="*/ 0 w 5314504"/>
              <a:gd name="connsiteY7" fmla="*/ 373399 h 448081"/>
              <a:gd name="connsiteX8" fmla="*/ 0 w 5314504"/>
              <a:gd name="connsiteY8" fmla="*/ 74682 h 44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504" h="448081" extrusionOk="0">
                <a:moveTo>
                  <a:pt x="0" y="74682"/>
                </a:moveTo>
                <a:cubicBezTo>
                  <a:pt x="2074" y="27638"/>
                  <a:pt x="33066" y="403"/>
                  <a:pt x="74682" y="0"/>
                </a:cubicBezTo>
                <a:cubicBezTo>
                  <a:pt x="1848264" y="-135652"/>
                  <a:pt x="2790049" y="-154648"/>
                  <a:pt x="5239822" y="0"/>
                </a:cubicBezTo>
                <a:cubicBezTo>
                  <a:pt x="5285817" y="2835"/>
                  <a:pt x="5308421" y="30876"/>
                  <a:pt x="5314504" y="74682"/>
                </a:cubicBezTo>
                <a:cubicBezTo>
                  <a:pt x="5332561" y="208504"/>
                  <a:pt x="5327150" y="292466"/>
                  <a:pt x="5314504" y="373399"/>
                </a:cubicBezTo>
                <a:cubicBezTo>
                  <a:pt x="5311877" y="411968"/>
                  <a:pt x="5281049" y="446421"/>
                  <a:pt x="5239822" y="448081"/>
                </a:cubicBezTo>
                <a:cubicBezTo>
                  <a:pt x="3368208" y="488632"/>
                  <a:pt x="2534328" y="416663"/>
                  <a:pt x="74682" y="448081"/>
                </a:cubicBezTo>
                <a:cubicBezTo>
                  <a:pt x="28802" y="451744"/>
                  <a:pt x="1040" y="410725"/>
                  <a:pt x="0" y="373399"/>
                </a:cubicBezTo>
                <a:cubicBezTo>
                  <a:pt x="5046" y="227370"/>
                  <a:pt x="-11768" y="166355"/>
                  <a:pt x="0" y="74682"/>
                </a:cubicBezTo>
                <a:close/>
              </a:path>
            </a:pathLst>
          </a:custGeom>
          <a:noFill/>
          <a:ln w="38100">
            <a:solidFill>
              <a:srgbClr val="E0BED8"/>
            </a:solidFill>
            <a:prstDash val="sysDash"/>
            <a:extLst>
              <a:ext uri="{C807C97D-BFC1-408E-A445-0C87EB9F89A2}">
                <ask:lineSketchStyleProps xmlns:ask="http://schemas.microsoft.com/office/drawing/2018/sketchyshapes" sd="233105934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dirty="0">
                <a:latin typeface="UD Digi Kyokasho NP-B" panose="020B0400000000000000" pitchFamily="18" charset="-128"/>
                <a:ea typeface="UD Digi Kyokasho NP-B" panose="020B0400000000000000" pitchFamily="18" charset="-128"/>
              </a:rPr>
              <a:t>２</a:t>
            </a:r>
            <a:r>
              <a:rPr lang="en-US" altLang="ja-JP" b="1" dirty="0">
                <a:latin typeface="UD Digi Kyokasho NP-B" panose="020B0400000000000000" pitchFamily="18" charset="-128"/>
                <a:ea typeface="UD Digi Kyokasho NP-B" panose="020B0400000000000000" pitchFamily="18" charset="-128"/>
              </a:rPr>
              <a:t> </a:t>
            </a:r>
            <a:r>
              <a:rPr lang="ja-JP" altLang="en-US" b="1" dirty="0">
                <a:latin typeface="UD Digi Kyokasho NP-B" panose="020B0400000000000000" pitchFamily="18" charset="-128"/>
                <a:ea typeface="UD Digi Kyokasho NP-B" panose="020B0400000000000000" pitchFamily="18" charset="-128"/>
              </a:rPr>
              <a:t>先行研究：椎名 </a:t>
            </a:r>
            <a:r>
              <a:rPr lang="en-US" altLang="ja-JP" b="1" dirty="0">
                <a:latin typeface="UD Digi Kyokasho NP-B" panose="020B0400000000000000" pitchFamily="18" charset="-128"/>
                <a:ea typeface="UD Digi Kyokasho NP-B" panose="020B0400000000000000" pitchFamily="18" charset="-128"/>
              </a:rPr>
              <a:t>(2021)</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19</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16" name="フリーフォーム: 図形 15">
            <a:extLst>
              <a:ext uri="{FF2B5EF4-FFF2-40B4-BE49-F238E27FC236}">
                <a16:creationId xmlns:a16="http://schemas.microsoft.com/office/drawing/2014/main" id="{1FCE871B-81BF-44BB-BF39-30B123A6993F}"/>
              </a:ext>
            </a:extLst>
          </p:cNvPr>
          <p:cNvSpPr/>
          <p:nvPr/>
        </p:nvSpPr>
        <p:spPr>
          <a:xfrm rot="17989440">
            <a:off x="6875630" y="2175665"/>
            <a:ext cx="371461" cy="214534"/>
          </a:xfrm>
          <a:custGeom>
            <a:avLst/>
            <a:gdLst>
              <a:gd name="connsiteX0" fmla="*/ 0 w 6576168"/>
              <a:gd name="connsiteY0" fmla="*/ 0 h 3057525"/>
              <a:gd name="connsiteX1" fmla="*/ 247650 w 6576168"/>
              <a:gd name="connsiteY1" fmla="*/ 638175 h 3057525"/>
              <a:gd name="connsiteX2" fmla="*/ 466725 w 6576168"/>
              <a:gd name="connsiteY2" fmla="*/ 1000125 h 3057525"/>
              <a:gd name="connsiteX3" fmla="*/ 990600 w 6576168"/>
              <a:gd name="connsiteY3" fmla="*/ 1495425 h 3057525"/>
              <a:gd name="connsiteX4" fmla="*/ 1562100 w 6576168"/>
              <a:gd name="connsiteY4" fmla="*/ 1638300 h 3057525"/>
              <a:gd name="connsiteX5" fmla="*/ 2419350 w 6576168"/>
              <a:gd name="connsiteY5" fmla="*/ 1476375 h 3057525"/>
              <a:gd name="connsiteX6" fmla="*/ 2638425 w 6576168"/>
              <a:gd name="connsiteY6" fmla="*/ 1362075 h 3057525"/>
              <a:gd name="connsiteX7" fmla="*/ 2933700 w 6576168"/>
              <a:gd name="connsiteY7" fmla="*/ 1133475 h 3057525"/>
              <a:gd name="connsiteX8" fmla="*/ 3048000 w 6576168"/>
              <a:gd name="connsiteY8" fmla="*/ 1000125 h 3057525"/>
              <a:gd name="connsiteX9" fmla="*/ 3190875 w 6576168"/>
              <a:gd name="connsiteY9" fmla="*/ 762000 h 3057525"/>
              <a:gd name="connsiteX10" fmla="*/ 3181350 w 6576168"/>
              <a:gd name="connsiteY10" fmla="*/ 561975 h 3057525"/>
              <a:gd name="connsiteX11" fmla="*/ 3057525 w 6576168"/>
              <a:gd name="connsiteY11" fmla="*/ 390525 h 3057525"/>
              <a:gd name="connsiteX12" fmla="*/ 3000375 w 6576168"/>
              <a:gd name="connsiteY12" fmla="*/ 333375 h 3057525"/>
              <a:gd name="connsiteX13" fmla="*/ 2638425 w 6576168"/>
              <a:gd name="connsiteY13" fmla="*/ 200025 h 3057525"/>
              <a:gd name="connsiteX14" fmla="*/ 2400300 w 6576168"/>
              <a:gd name="connsiteY14" fmla="*/ 238125 h 3057525"/>
              <a:gd name="connsiteX15" fmla="*/ 2152650 w 6576168"/>
              <a:gd name="connsiteY15" fmla="*/ 342900 h 3057525"/>
              <a:gd name="connsiteX16" fmla="*/ 2009775 w 6576168"/>
              <a:gd name="connsiteY16" fmla="*/ 428625 h 3057525"/>
              <a:gd name="connsiteX17" fmla="*/ 1495425 w 6576168"/>
              <a:gd name="connsiteY17" fmla="*/ 923925 h 3057525"/>
              <a:gd name="connsiteX18" fmla="*/ 1457325 w 6576168"/>
              <a:gd name="connsiteY18" fmla="*/ 1009650 h 3057525"/>
              <a:gd name="connsiteX19" fmla="*/ 1409700 w 6576168"/>
              <a:gd name="connsiteY19" fmla="*/ 1314450 h 3057525"/>
              <a:gd name="connsiteX20" fmla="*/ 1419225 w 6576168"/>
              <a:gd name="connsiteY20" fmla="*/ 1485900 h 3057525"/>
              <a:gd name="connsiteX21" fmla="*/ 1695450 w 6576168"/>
              <a:gd name="connsiteY21" fmla="*/ 2057400 h 3057525"/>
              <a:gd name="connsiteX22" fmla="*/ 1847850 w 6576168"/>
              <a:gd name="connsiteY22" fmla="*/ 2238375 h 3057525"/>
              <a:gd name="connsiteX23" fmla="*/ 2505075 w 6576168"/>
              <a:gd name="connsiteY23" fmla="*/ 2714625 h 3057525"/>
              <a:gd name="connsiteX24" fmla="*/ 3095625 w 6576168"/>
              <a:gd name="connsiteY24" fmla="*/ 2943225 h 3057525"/>
              <a:gd name="connsiteX25" fmla="*/ 3733800 w 6576168"/>
              <a:gd name="connsiteY25" fmla="*/ 3057525 h 3057525"/>
              <a:gd name="connsiteX26" fmla="*/ 5181600 w 6576168"/>
              <a:gd name="connsiteY26" fmla="*/ 3048000 h 3057525"/>
              <a:gd name="connsiteX27" fmla="*/ 5495925 w 6576168"/>
              <a:gd name="connsiteY27" fmla="*/ 3000375 h 3057525"/>
              <a:gd name="connsiteX28" fmla="*/ 6019800 w 6576168"/>
              <a:gd name="connsiteY28" fmla="*/ 2905125 h 3057525"/>
              <a:gd name="connsiteX29" fmla="*/ 6353175 w 6576168"/>
              <a:gd name="connsiteY29" fmla="*/ 2762250 h 3057525"/>
              <a:gd name="connsiteX30" fmla="*/ 6410325 w 6576168"/>
              <a:gd name="connsiteY30" fmla="*/ 2733675 h 3057525"/>
              <a:gd name="connsiteX31" fmla="*/ 6448425 w 6576168"/>
              <a:gd name="connsiteY31" fmla="*/ 2686050 h 3057525"/>
              <a:gd name="connsiteX32" fmla="*/ 6553200 w 6576168"/>
              <a:gd name="connsiteY32" fmla="*/ 2600325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76168" h="3057525">
                <a:moveTo>
                  <a:pt x="0" y="0"/>
                </a:moveTo>
                <a:cubicBezTo>
                  <a:pt x="83325" y="299969"/>
                  <a:pt x="51660" y="215572"/>
                  <a:pt x="247650" y="638175"/>
                </a:cubicBezTo>
                <a:cubicBezTo>
                  <a:pt x="292791" y="735511"/>
                  <a:pt x="400117" y="913714"/>
                  <a:pt x="466725" y="1000125"/>
                </a:cubicBezTo>
                <a:cubicBezTo>
                  <a:pt x="617276" y="1195435"/>
                  <a:pt x="760329" y="1385154"/>
                  <a:pt x="990600" y="1495425"/>
                </a:cubicBezTo>
                <a:cubicBezTo>
                  <a:pt x="1179206" y="1585743"/>
                  <a:pt x="1364458" y="1607093"/>
                  <a:pt x="1562100" y="1638300"/>
                </a:cubicBezTo>
                <a:cubicBezTo>
                  <a:pt x="1847850" y="1584325"/>
                  <a:pt x="2137675" y="1548663"/>
                  <a:pt x="2419350" y="1476375"/>
                </a:cubicBezTo>
                <a:cubicBezTo>
                  <a:pt x="2499131" y="1455900"/>
                  <a:pt x="2569892" y="1407764"/>
                  <a:pt x="2638425" y="1362075"/>
                </a:cubicBezTo>
                <a:cubicBezTo>
                  <a:pt x="2741994" y="1293029"/>
                  <a:pt x="2840428" y="1215902"/>
                  <a:pt x="2933700" y="1133475"/>
                </a:cubicBezTo>
                <a:cubicBezTo>
                  <a:pt x="2977569" y="1094707"/>
                  <a:pt x="3012057" y="1046337"/>
                  <a:pt x="3048000" y="1000125"/>
                </a:cubicBezTo>
                <a:cubicBezTo>
                  <a:pt x="3133534" y="890153"/>
                  <a:pt x="3132011" y="879728"/>
                  <a:pt x="3190875" y="762000"/>
                </a:cubicBezTo>
                <a:cubicBezTo>
                  <a:pt x="3187700" y="695325"/>
                  <a:pt x="3191132" y="628005"/>
                  <a:pt x="3181350" y="561975"/>
                </a:cubicBezTo>
                <a:cubicBezTo>
                  <a:pt x="3174078" y="512891"/>
                  <a:pt x="3065157" y="399111"/>
                  <a:pt x="3057525" y="390525"/>
                </a:cubicBezTo>
                <a:cubicBezTo>
                  <a:pt x="3039627" y="370389"/>
                  <a:pt x="3022941" y="348092"/>
                  <a:pt x="3000375" y="333375"/>
                </a:cubicBezTo>
                <a:cubicBezTo>
                  <a:pt x="2843841" y="231287"/>
                  <a:pt x="2823833" y="244170"/>
                  <a:pt x="2638425" y="200025"/>
                </a:cubicBezTo>
                <a:cubicBezTo>
                  <a:pt x="2559050" y="212725"/>
                  <a:pt x="2477418" y="215443"/>
                  <a:pt x="2400300" y="238125"/>
                </a:cubicBezTo>
                <a:cubicBezTo>
                  <a:pt x="2314308" y="263417"/>
                  <a:pt x="2233210" y="303602"/>
                  <a:pt x="2152650" y="342900"/>
                </a:cubicBezTo>
                <a:cubicBezTo>
                  <a:pt x="2102733" y="367250"/>
                  <a:pt x="2054088" y="395144"/>
                  <a:pt x="2009775" y="428625"/>
                </a:cubicBezTo>
                <a:cubicBezTo>
                  <a:pt x="1792667" y="592662"/>
                  <a:pt x="1661391" y="710541"/>
                  <a:pt x="1495425" y="923925"/>
                </a:cubicBezTo>
                <a:cubicBezTo>
                  <a:pt x="1476227" y="948608"/>
                  <a:pt x="1467732" y="980163"/>
                  <a:pt x="1457325" y="1009650"/>
                </a:cubicBezTo>
                <a:cubicBezTo>
                  <a:pt x="1428157" y="1092292"/>
                  <a:pt x="1416570" y="1259490"/>
                  <a:pt x="1409700" y="1314450"/>
                </a:cubicBezTo>
                <a:cubicBezTo>
                  <a:pt x="1412875" y="1371600"/>
                  <a:pt x="1398678" y="1432477"/>
                  <a:pt x="1419225" y="1485900"/>
                </a:cubicBezTo>
                <a:cubicBezTo>
                  <a:pt x="1495179" y="1683382"/>
                  <a:pt x="1590725" y="1873550"/>
                  <a:pt x="1695450" y="2057400"/>
                </a:cubicBezTo>
                <a:cubicBezTo>
                  <a:pt x="1734485" y="2125928"/>
                  <a:pt x="1792084" y="2182609"/>
                  <a:pt x="1847850" y="2238375"/>
                </a:cubicBezTo>
                <a:cubicBezTo>
                  <a:pt x="2000178" y="2390703"/>
                  <a:pt x="2376782" y="2648745"/>
                  <a:pt x="2505075" y="2714625"/>
                </a:cubicBezTo>
                <a:cubicBezTo>
                  <a:pt x="2692848" y="2811049"/>
                  <a:pt x="2894754" y="2878361"/>
                  <a:pt x="3095625" y="2943225"/>
                </a:cubicBezTo>
                <a:cubicBezTo>
                  <a:pt x="3231270" y="2987027"/>
                  <a:pt x="3591261" y="3035928"/>
                  <a:pt x="3733800" y="3057525"/>
                </a:cubicBezTo>
                <a:lnTo>
                  <a:pt x="5181600" y="3048000"/>
                </a:lnTo>
                <a:cubicBezTo>
                  <a:pt x="5287515" y="3044565"/>
                  <a:pt x="5391461" y="3018181"/>
                  <a:pt x="5495925" y="3000375"/>
                </a:cubicBezTo>
                <a:cubicBezTo>
                  <a:pt x="5670889" y="2970552"/>
                  <a:pt x="5845175" y="2936875"/>
                  <a:pt x="6019800" y="2905125"/>
                </a:cubicBezTo>
                <a:lnTo>
                  <a:pt x="6353175" y="2762250"/>
                </a:lnTo>
                <a:cubicBezTo>
                  <a:pt x="6372677" y="2753688"/>
                  <a:pt x="6393694" y="2746980"/>
                  <a:pt x="6410325" y="2733675"/>
                </a:cubicBezTo>
                <a:cubicBezTo>
                  <a:pt x="6426200" y="2720975"/>
                  <a:pt x="6433487" y="2699839"/>
                  <a:pt x="6448425" y="2686050"/>
                </a:cubicBezTo>
                <a:cubicBezTo>
                  <a:pt x="6716553" y="2438547"/>
                  <a:pt x="6465062" y="2688463"/>
                  <a:pt x="6553200" y="2600325"/>
                </a:cubicBezTo>
              </a:path>
            </a:pathLst>
          </a:custGeom>
          <a:ln>
            <a:solidFill>
              <a:srgbClr val="E0BED8"/>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4" name="テキスト ボックス 3">
            <a:extLst>
              <a:ext uri="{FF2B5EF4-FFF2-40B4-BE49-F238E27FC236}">
                <a16:creationId xmlns:a16="http://schemas.microsoft.com/office/drawing/2014/main" id="{79ECE20D-485F-481A-550C-E6A841178017}"/>
              </a:ext>
            </a:extLst>
          </p:cNvPr>
          <p:cNvSpPr txBox="1"/>
          <p:nvPr/>
        </p:nvSpPr>
        <p:spPr>
          <a:xfrm>
            <a:off x="896471" y="1873624"/>
            <a:ext cx="2031325" cy="1200329"/>
          </a:xfrm>
          <a:prstGeom prst="rect">
            <a:avLst/>
          </a:prstGeom>
          <a:noFill/>
        </p:spPr>
        <p:txBody>
          <a:bodyPr wrap="none" rtlCol="0">
            <a:spAutoFit/>
          </a:bodyPr>
          <a:lstStyle/>
          <a:p>
            <a:r>
              <a:rPr lang="ja-JP" altLang="en-US" b="1" dirty="0"/>
              <a:t>博士論文（単著）</a:t>
            </a:r>
            <a:endParaRPr lang="en-US" altLang="ja-JP" dirty="0"/>
          </a:p>
          <a:p>
            <a:r>
              <a:rPr lang="ja-JP" altLang="en-US" dirty="0"/>
              <a:t>・椎名 </a:t>
            </a:r>
            <a:r>
              <a:rPr lang="en-US" altLang="ja-JP" dirty="0"/>
              <a:t>(2021)</a:t>
            </a:r>
          </a:p>
          <a:p>
            <a:endParaRPr lang="en-US" altLang="ja-JP" dirty="0"/>
          </a:p>
          <a:p>
            <a:endParaRPr kumimoji="1" lang="en-US" altLang="ja-JP" dirty="0"/>
          </a:p>
        </p:txBody>
      </p:sp>
      <p:sp>
        <p:nvSpPr>
          <p:cNvPr id="6" name="テキスト ボックス 5">
            <a:extLst>
              <a:ext uri="{FF2B5EF4-FFF2-40B4-BE49-F238E27FC236}">
                <a16:creationId xmlns:a16="http://schemas.microsoft.com/office/drawing/2014/main" id="{BCB09983-0B7F-66B8-B8D9-AEC0697B2E4E}"/>
              </a:ext>
            </a:extLst>
          </p:cNvPr>
          <p:cNvSpPr txBox="1"/>
          <p:nvPr/>
        </p:nvSpPr>
        <p:spPr>
          <a:xfrm>
            <a:off x="3155899" y="1190386"/>
            <a:ext cx="5061001" cy="923330"/>
          </a:xfrm>
          <a:prstGeom prst="rect">
            <a:avLst/>
          </a:prstGeom>
          <a:noFill/>
        </p:spPr>
        <p:txBody>
          <a:bodyPr wrap="none" rtlCol="0">
            <a:spAutoFit/>
          </a:bodyPr>
          <a:lstStyle/>
          <a:p>
            <a:pPr marL="342900" indent="-342900">
              <a:buAutoNum type="alphaLcPeriod"/>
            </a:pPr>
            <a:r>
              <a:rPr kumimoji="1" lang="ja-JP" altLang="en-US" dirty="0"/>
              <a:t>回帰木を用いたアンケートデータ分析</a:t>
            </a:r>
            <a:endParaRPr kumimoji="1" lang="en-US" altLang="ja-JP" dirty="0"/>
          </a:p>
          <a:p>
            <a:pPr marL="342900" indent="-342900">
              <a:buAutoNum type="alphaLcPeriod"/>
            </a:pPr>
            <a:endParaRPr kumimoji="1" lang="en-US" altLang="ja-JP" dirty="0"/>
          </a:p>
          <a:p>
            <a:r>
              <a:rPr kumimoji="1" lang="en-US" altLang="ja-JP" dirty="0"/>
              <a:t>b. χ</a:t>
            </a:r>
            <a:r>
              <a:rPr kumimoji="1" lang="ja-JP" altLang="en-US" dirty="0"/>
              <a:t>二乗分析を用いた通時コーパスデータ分析</a:t>
            </a:r>
          </a:p>
        </p:txBody>
      </p:sp>
      <p:sp>
        <p:nvSpPr>
          <p:cNvPr id="15" name="テキスト ボックス 14">
            <a:extLst>
              <a:ext uri="{FF2B5EF4-FFF2-40B4-BE49-F238E27FC236}">
                <a16:creationId xmlns:a16="http://schemas.microsoft.com/office/drawing/2014/main" id="{CE9343AA-B8E2-D4B2-B11B-E37CDF934F00}"/>
              </a:ext>
            </a:extLst>
          </p:cNvPr>
          <p:cNvSpPr txBox="1"/>
          <p:nvPr/>
        </p:nvSpPr>
        <p:spPr>
          <a:xfrm>
            <a:off x="3319035" y="2223800"/>
            <a:ext cx="3647152" cy="369332"/>
          </a:xfrm>
          <a:prstGeom prst="rect">
            <a:avLst/>
          </a:prstGeom>
          <a:noFill/>
        </p:spPr>
        <p:txBody>
          <a:bodyPr wrap="none" rtlCol="0">
            <a:spAutoFit/>
          </a:bodyPr>
          <a:lstStyle/>
          <a:p>
            <a:r>
              <a:rPr kumimoji="1" lang="ja-JP" altLang="en-US" dirty="0"/>
              <a:t>　分析・解釈に大きな疑義がある</a:t>
            </a:r>
          </a:p>
        </p:txBody>
      </p:sp>
      <p:sp>
        <p:nvSpPr>
          <p:cNvPr id="14" name="テキスト ボックス 13">
            <a:extLst>
              <a:ext uri="{FF2B5EF4-FFF2-40B4-BE49-F238E27FC236}">
                <a16:creationId xmlns:a16="http://schemas.microsoft.com/office/drawing/2014/main" id="{FF11BDB6-8B70-27BC-F873-C19C44EB8D1B}"/>
              </a:ext>
            </a:extLst>
          </p:cNvPr>
          <p:cNvSpPr txBox="1"/>
          <p:nvPr/>
        </p:nvSpPr>
        <p:spPr>
          <a:xfrm>
            <a:off x="896471" y="2771436"/>
            <a:ext cx="7962900" cy="646331"/>
          </a:xfrm>
          <a:prstGeom prst="rect">
            <a:avLst/>
          </a:prstGeom>
          <a:noFill/>
        </p:spPr>
        <p:txBody>
          <a:bodyPr wrap="square" rtlCol="0">
            <a:spAutoFit/>
          </a:bodyPr>
          <a:lstStyle/>
          <a:p>
            <a:r>
              <a:rPr lang="ja-JP" altLang="en-US" b="1" dirty="0"/>
              <a:t>問題点２　「いただく」と「くださる」の違い　</a:t>
            </a:r>
            <a:endParaRPr lang="en-US" altLang="ja-JP" b="1" dirty="0"/>
          </a:p>
          <a:p>
            <a:r>
              <a:rPr lang="ja-JP" altLang="en-US" dirty="0"/>
              <a:t>目的語に対する人称制約を考えると両者の非対称性は崩れてしまう。</a:t>
            </a:r>
            <a:endParaRPr kumimoji="1" lang="ja-JP" altLang="en-US" b="1" dirty="0"/>
          </a:p>
        </p:txBody>
      </p:sp>
      <p:grpSp>
        <p:nvGrpSpPr>
          <p:cNvPr id="18" name="グループ化 17">
            <a:extLst>
              <a:ext uri="{FF2B5EF4-FFF2-40B4-BE49-F238E27FC236}">
                <a16:creationId xmlns:a16="http://schemas.microsoft.com/office/drawing/2014/main" id="{E688FF0A-4587-020D-B03E-47F450C76717}"/>
              </a:ext>
            </a:extLst>
          </p:cNvPr>
          <p:cNvGrpSpPr/>
          <p:nvPr/>
        </p:nvGrpSpPr>
        <p:grpSpPr>
          <a:xfrm>
            <a:off x="413356" y="3716699"/>
            <a:ext cx="2025043" cy="1882588"/>
            <a:chOff x="704870" y="3726986"/>
            <a:chExt cx="3439058" cy="1882588"/>
          </a:xfrm>
        </p:grpSpPr>
        <p:sp>
          <p:nvSpPr>
            <p:cNvPr id="19" name="テキスト ボックス 18">
              <a:extLst>
                <a:ext uri="{FF2B5EF4-FFF2-40B4-BE49-F238E27FC236}">
                  <a16:creationId xmlns:a16="http://schemas.microsoft.com/office/drawing/2014/main" id="{DEBAD27C-B58A-73E5-3474-554DB8B16051}"/>
                </a:ext>
              </a:extLst>
            </p:cNvPr>
            <p:cNvSpPr txBox="1"/>
            <p:nvPr/>
          </p:nvSpPr>
          <p:spPr>
            <a:xfrm>
              <a:off x="704870" y="3810000"/>
              <a:ext cx="3439058" cy="1754326"/>
            </a:xfrm>
            <a:prstGeom prst="rect">
              <a:avLst/>
            </a:prstGeom>
            <a:noFill/>
          </p:spPr>
          <p:txBody>
            <a:bodyPr wrap="square" rtlCol="0">
              <a:spAutoFit/>
            </a:bodyPr>
            <a:lstStyle/>
            <a:p>
              <a:pPr>
                <a:tabLst>
                  <a:tab pos="2420938" algn="r"/>
                  <a:tab pos="4572000" algn="r"/>
                </a:tabLst>
              </a:pPr>
              <a:r>
                <a:rPr kumimoji="1" lang="ja-JP" altLang="en-US" dirty="0"/>
                <a:t>                          </a:t>
              </a:r>
              <a:endParaRPr kumimoji="1" lang="en-US" altLang="ja-JP" dirty="0"/>
            </a:p>
            <a:p>
              <a:pPr>
                <a:tabLst>
                  <a:tab pos="2420938" algn="r"/>
                  <a:tab pos="4572000" algn="r"/>
                </a:tabLst>
              </a:pPr>
              <a:endParaRPr lang="en-US" altLang="ja-JP" dirty="0"/>
            </a:p>
            <a:p>
              <a:pPr>
                <a:tabLst>
                  <a:tab pos="2420938" algn="r"/>
                  <a:tab pos="4572000" algn="r"/>
                </a:tabLst>
              </a:pPr>
              <a:r>
                <a:rPr kumimoji="1" lang="ja-JP" altLang="en-US" dirty="0"/>
                <a:t>させてくれる</a:t>
              </a:r>
              <a:r>
                <a:rPr kumimoji="1" lang="en-US" altLang="ja-JP" dirty="0"/>
                <a:t>	</a:t>
              </a:r>
            </a:p>
            <a:p>
              <a:pPr>
                <a:tabLst>
                  <a:tab pos="2420938" algn="r"/>
                  <a:tab pos="4572000" algn="r"/>
                </a:tabLst>
              </a:pPr>
              <a:r>
                <a:rPr lang="ja-JP" altLang="en-US" dirty="0"/>
                <a:t>させてくださる</a:t>
              </a:r>
              <a:r>
                <a:rPr lang="en-US" altLang="ja-JP" dirty="0"/>
                <a:t>	</a:t>
              </a:r>
            </a:p>
            <a:p>
              <a:pPr>
                <a:tabLst>
                  <a:tab pos="2420938" algn="r"/>
                  <a:tab pos="4572000" algn="r"/>
                </a:tabLst>
              </a:pPr>
              <a:r>
                <a:rPr kumimoji="1" lang="ja-JP" altLang="en-US" dirty="0"/>
                <a:t>させてもらう</a:t>
              </a:r>
              <a:r>
                <a:rPr kumimoji="1" lang="en-US" altLang="ja-JP" dirty="0"/>
                <a:t>	</a:t>
              </a:r>
            </a:p>
            <a:p>
              <a:pPr>
                <a:tabLst>
                  <a:tab pos="2420938" algn="r"/>
                  <a:tab pos="4572000" algn="r"/>
                </a:tabLst>
              </a:pPr>
              <a:r>
                <a:rPr lang="ja-JP" altLang="en-US" dirty="0"/>
                <a:t>させていただく</a:t>
              </a:r>
              <a:r>
                <a:rPr lang="en-US" altLang="ja-JP" dirty="0"/>
                <a:t>	</a:t>
              </a:r>
              <a:endParaRPr kumimoji="1" lang="ja-JP" altLang="en-US" dirty="0"/>
            </a:p>
          </p:txBody>
        </p:sp>
        <p:cxnSp>
          <p:nvCxnSpPr>
            <p:cNvPr id="20" name="直線コネクタ 19">
              <a:extLst>
                <a:ext uri="{FF2B5EF4-FFF2-40B4-BE49-F238E27FC236}">
                  <a16:creationId xmlns:a16="http://schemas.microsoft.com/office/drawing/2014/main" id="{AE84F987-3702-80D4-ABDC-643670B708AB}"/>
                </a:ext>
              </a:extLst>
            </p:cNvPr>
            <p:cNvCxnSpPr/>
            <p:nvPr/>
          </p:nvCxnSpPr>
          <p:spPr>
            <a:xfrm>
              <a:off x="704872" y="4264869"/>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21790DD2-93CB-E015-3C54-A471D4B643CE}"/>
                </a:ext>
              </a:extLst>
            </p:cNvPr>
            <p:cNvCxnSpPr/>
            <p:nvPr/>
          </p:nvCxnSpPr>
          <p:spPr>
            <a:xfrm>
              <a:off x="704872" y="3726986"/>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7236B06B-CE67-BF34-E672-F5560D375CF8}"/>
                </a:ext>
              </a:extLst>
            </p:cNvPr>
            <p:cNvCxnSpPr/>
            <p:nvPr/>
          </p:nvCxnSpPr>
          <p:spPr>
            <a:xfrm>
              <a:off x="713837" y="5609574"/>
              <a:ext cx="2988587"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グループ化 29">
            <a:extLst>
              <a:ext uri="{FF2B5EF4-FFF2-40B4-BE49-F238E27FC236}">
                <a16:creationId xmlns:a16="http://schemas.microsoft.com/office/drawing/2014/main" id="{759C815C-2188-E969-4677-F7660F5DCBE4}"/>
              </a:ext>
            </a:extLst>
          </p:cNvPr>
          <p:cNvGrpSpPr/>
          <p:nvPr/>
        </p:nvGrpSpPr>
        <p:grpSpPr>
          <a:xfrm>
            <a:off x="2553471" y="3716697"/>
            <a:ext cx="5883288" cy="1882588"/>
            <a:chOff x="704872" y="3726986"/>
            <a:chExt cx="2997552" cy="1882588"/>
          </a:xfrm>
        </p:grpSpPr>
        <p:sp>
          <p:nvSpPr>
            <p:cNvPr id="32" name="テキスト ボックス 31">
              <a:extLst>
                <a:ext uri="{FF2B5EF4-FFF2-40B4-BE49-F238E27FC236}">
                  <a16:creationId xmlns:a16="http://schemas.microsoft.com/office/drawing/2014/main" id="{DD41D4C1-EEB9-D176-7296-00B3E37F7528}"/>
                </a:ext>
              </a:extLst>
            </p:cNvPr>
            <p:cNvSpPr txBox="1"/>
            <p:nvPr/>
          </p:nvSpPr>
          <p:spPr>
            <a:xfrm>
              <a:off x="704872" y="3810000"/>
              <a:ext cx="2997552" cy="1754326"/>
            </a:xfrm>
            <a:prstGeom prst="rect">
              <a:avLst/>
            </a:prstGeom>
            <a:noFill/>
          </p:spPr>
          <p:txBody>
            <a:bodyPr wrap="square" rtlCol="0">
              <a:spAutoFit/>
            </a:bodyPr>
            <a:lstStyle/>
            <a:p>
              <a:pPr>
                <a:tabLst>
                  <a:tab pos="1792288" algn="r"/>
                  <a:tab pos="3140075" algn="r"/>
                  <a:tab pos="4572000" algn="r"/>
                </a:tabLst>
              </a:pPr>
              <a:r>
                <a:rPr kumimoji="1" lang="ja-JP" altLang="en-US" b="1" dirty="0"/>
                <a:t>二人称主語</a:t>
              </a:r>
              <a:r>
                <a:rPr kumimoji="1" lang="en-US" altLang="ja-JP" b="1" dirty="0"/>
                <a:t>		</a:t>
              </a:r>
              <a:r>
                <a:rPr kumimoji="1" lang="ja-JP" altLang="en-US" b="1" dirty="0"/>
                <a:t>敬語</a:t>
              </a:r>
              <a:r>
                <a:rPr kumimoji="1" lang="en-US" altLang="ja-JP" b="1" dirty="0"/>
                <a:t>	</a:t>
              </a:r>
              <a:r>
                <a:rPr kumimoji="1" lang="ja-JP" altLang="en-US" b="1" dirty="0"/>
                <a:t>全体距離</a:t>
              </a:r>
              <a:endParaRPr kumimoji="1" lang="en-US" altLang="ja-JP" b="1" dirty="0"/>
            </a:p>
            <a:p>
              <a:pPr>
                <a:tabLst>
                  <a:tab pos="1792288" algn="r"/>
                  <a:tab pos="3140075" algn="r"/>
                  <a:tab pos="4572000" algn="r"/>
                </a:tabLst>
              </a:pPr>
              <a:endParaRPr lang="en-US" altLang="ja-JP" dirty="0"/>
            </a:p>
            <a:p>
              <a:pPr>
                <a:tabLst>
                  <a:tab pos="1792288" algn="r"/>
                  <a:tab pos="3140075" algn="r"/>
                  <a:tab pos="4572000" algn="r"/>
                </a:tabLst>
              </a:pPr>
              <a:r>
                <a:rPr lang="ja-JP" altLang="en-US" dirty="0"/>
                <a:t>近</a:t>
              </a:r>
              <a:r>
                <a:rPr lang="en-US" altLang="ja-JP" dirty="0"/>
                <a:t>	</a:t>
              </a:r>
              <a:r>
                <a:rPr kumimoji="1" lang="en-US" altLang="ja-JP" dirty="0"/>
                <a:t>	</a:t>
              </a:r>
              <a:r>
                <a:rPr lang="ja-JP" altLang="en-US" dirty="0"/>
                <a:t>近</a:t>
              </a:r>
              <a:r>
                <a:rPr lang="en-US" altLang="ja-JP" dirty="0"/>
                <a:t>	</a:t>
              </a:r>
              <a:r>
                <a:rPr lang="ja-JP" altLang="en-US" dirty="0"/>
                <a:t>近近</a:t>
              </a:r>
              <a:endParaRPr kumimoji="1" lang="en-US" altLang="ja-JP" dirty="0"/>
            </a:p>
            <a:p>
              <a:pPr>
                <a:tabLst>
                  <a:tab pos="1792288" algn="r"/>
                  <a:tab pos="3140075" algn="r"/>
                  <a:tab pos="4572000" algn="r"/>
                </a:tabLst>
              </a:pPr>
              <a:r>
                <a:rPr lang="ja-JP" altLang="en-US" dirty="0"/>
                <a:t>近</a:t>
              </a:r>
              <a:r>
                <a:rPr lang="en-US" altLang="ja-JP" dirty="0"/>
                <a:t>		</a:t>
              </a:r>
              <a:r>
                <a:rPr lang="ja-JP" altLang="en-US" dirty="0"/>
                <a:t>遠</a:t>
              </a:r>
              <a:r>
                <a:rPr lang="en-US" altLang="ja-JP" dirty="0"/>
                <a:t>	</a:t>
              </a:r>
              <a:r>
                <a:rPr lang="ja-JP" altLang="en-US" dirty="0"/>
                <a:t>近遠</a:t>
              </a:r>
              <a:endParaRPr lang="en-US" altLang="ja-JP" dirty="0"/>
            </a:p>
            <a:p>
              <a:pPr>
                <a:tabLst>
                  <a:tab pos="1792288" algn="r"/>
                  <a:tab pos="3140075" algn="r"/>
                  <a:tab pos="4572000" algn="r"/>
                </a:tabLst>
              </a:pPr>
              <a:r>
                <a:rPr lang="ja-JP" altLang="en-US" dirty="0"/>
                <a:t>遠</a:t>
              </a:r>
              <a:r>
                <a:rPr kumimoji="1" lang="en-US" altLang="ja-JP" dirty="0"/>
                <a:t>		</a:t>
              </a:r>
              <a:r>
                <a:rPr lang="ja-JP" altLang="en-US" dirty="0"/>
                <a:t>近</a:t>
              </a:r>
              <a:r>
                <a:rPr lang="en-US" altLang="ja-JP" dirty="0"/>
                <a:t>	</a:t>
              </a:r>
              <a:r>
                <a:rPr lang="ja-JP" altLang="en-US" dirty="0"/>
                <a:t>近遠</a:t>
              </a:r>
              <a:endParaRPr kumimoji="1" lang="en-US" altLang="ja-JP" dirty="0"/>
            </a:p>
            <a:p>
              <a:pPr>
                <a:tabLst>
                  <a:tab pos="1792288" algn="r"/>
                  <a:tab pos="3140075" algn="r"/>
                  <a:tab pos="4572000" algn="r"/>
                </a:tabLst>
              </a:pPr>
              <a:r>
                <a:rPr lang="ja-JP" altLang="en-US" dirty="0"/>
                <a:t>遠</a:t>
              </a:r>
              <a:r>
                <a:rPr lang="en-US" altLang="ja-JP" dirty="0"/>
                <a:t>		</a:t>
              </a:r>
              <a:r>
                <a:rPr lang="ja-JP" altLang="en-US" dirty="0"/>
                <a:t>遠</a:t>
              </a:r>
              <a:r>
                <a:rPr lang="en-US" altLang="ja-JP" dirty="0"/>
                <a:t>	</a:t>
              </a:r>
              <a:r>
                <a:rPr lang="ja-JP" altLang="en-US" dirty="0"/>
                <a:t>遠遠</a:t>
              </a:r>
              <a:endParaRPr kumimoji="1" lang="ja-JP" altLang="en-US" dirty="0"/>
            </a:p>
          </p:txBody>
        </p:sp>
        <p:cxnSp>
          <p:nvCxnSpPr>
            <p:cNvPr id="33" name="直線コネクタ 32">
              <a:extLst>
                <a:ext uri="{FF2B5EF4-FFF2-40B4-BE49-F238E27FC236}">
                  <a16:creationId xmlns:a16="http://schemas.microsoft.com/office/drawing/2014/main" id="{F1CD7973-D6CB-5032-DF5F-B71A7B43BF21}"/>
                </a:ext>
              </a:extLst>
            </p:cNvPr>
            <p:cNvCxnSpPr/>
            <p:nvPr/>
          </p:nvCxnSpPr>
          <p:spPr>
            <a:xfrm>
              <a:off x="704872" y="4264869"/>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4D9D569F-B860-BD94-0176-BCFAD455BB7D}"/>
                </a:ext>
              </a:extLst>
            </p:cNvPr>
            <p:cNvCxnSpPr/>
            <p:nvPr/>
          </p:nvCxnSpPr>
          <p:spPr>
            <a:xfrm>
              <a:off x="704872" y="3726986"/>
              <a:ext cx="2988587" cy="0"/>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4A9DD05B-907B-7641-90F6-893919665448}"/>
                </a:ext>
              </a:extLst>
            </p:cNvPr>
            <p:cNvCxnSpPr/>
            <p:nvPr/>
          </p:nvCxnSpPr>
          <p:spPr>
            <a:xfrm>
              <a:off x="713837" y="5609574"/>
              <a:ext cx="2988587" cy="0"/>
            </a:xfrm>
            <a:prstGeom prst="line">
              <a:avLst/>
            </a:prstGeom>
          </p:spPr>
          <p:style>
            <a:lnRef idx="1">
              <a:schemeClr val="dk1"/>
            </a:lnRef>
            <a:fillRef idx="0">
              <a:schemeClr val="dk1"/>
            </a:fillRef>
            <a:effectRef idx="0">
              <a:schemeClr val="dk1"/>
            </a:effectRef>
            <a:fontRef idx="minor">
              <a:schemeClr val="tx1"/>
            </a:fontRef>
          </p:style>
        </p:cxnSp>
      </p:grpSp>
      <p:sp>
        <p:nvSpPr>
          <p:cNvPr id="38" name="テキスト ボックス 37">
            <a:extLst>
              <a:ext uri="{FF2B5EF4-FFF2-40B4-BE49-F238E27FC236}">
                <a16:creationId xmlns:a16="http://schemas.microsoft.com/office/drawing/2014/main" id="{716294B9-FFAD-EF99-0E11-5CD8B8AF8197}"/>
              </a:ext>
            </a:extLst>
          </p:cNvPr>
          <p:cNvSpPr txBox="1"/>
          <p:nvPr/>
        </p:nvSpPr>
        <p:spPr>
          <a:xfrm>
            <a:off x="3790602" y="3799710"/>
            <a:ext cx="5883288" cy="1754326"/>
          </a:xfrm>
          <a:prstGeom prst="rect">
            <a:avLst/>
          </a:prstGeom>
          <a:noFill/>
        </p:spPr>
        <p:txBody>
          <a:bodyPr wrap="square" rtlCol="0">
            <a:spAutoFit/>
          </a:bodyPr>
          <a:lstStyle/>
          <a:p>
            <a:pPr>
              <a:tabLst>
                <a:tab pos="1792288" algn="r"/>
                <a:tab pos="3586163" algn="r"/>
                <a:tab pos="4572000" algn="r"/>
              </a:tabLst>
            </a:pPr>
            <a:r>
              <a:rPr kumimoji="1" lang="ja-JP" altLang="en-US" b="1" dirty="0"/>
              <a:t>二人称目的語</a:t>
            </a:r>
            <a:endParaRPr kumimoji="1" lang="en-US" altLang="ja-JP" b="1" dirty="0"/>
          </a:p>
          <a:p>
            <a:pPr>
              <a:tabLst>
                <a:tab pos="1792288" algn="r"/>
                <a:tab pos="3586163" algn="r"/>
                <a:tab pos="4572000" algn="r"/>
              </a:tabLst>
            </a:pPr>
            <a:endParaRPr lang="en-US" altLang="ja-JP" dirty="0"/>
          </a:p>
          <a:p>
            <a:pPr>
              <a:tabLst>
                <a:tab pos="1792288" algn="r"/>
                <a:tab pos="3586163" algn="r"/>
                <a:tab pos="4572000" algn="r"/>
              </a:tabLst>
            </a:pPr>
            <a:r>
              <a:rPr lang="ja-JP" altLang="en-US" dirty="0"/>
              <a:t>遠</a:t>
            </a:r>
            <a:r>
              <a:rPr lang="en-US" altLang="ja-JP" dirty="0"/>
              <a:t>		</a:t>
            </a:r>
            <a:r>
              <a:rPr lang="ja-JP" altLang="en-US" dirty="0"/>
              <a:t>遠</a:t>
            </a:r>
            <a:endParaRPr kumimoji="1" lang="en-US" altLang="ja-JP" dirty="0"/>
          </a:p>
          <a:p>
            <a:pPr>
              <a:tabLst>
                <a:tab pos="1792288" algn="r"/>
                <a:tab pos="3586163" algn="r"/>
                <a:tab pos="4572000" algn="r"/>
              </a:tabLst>
            </a:pPr>
            <a:r>
              <a:rPr lang="ja-JP" altLang="en-US" dirty="0"/>
              <a:t>遠</a:t>
            </a:r>
            <a:r>
              <a:rPr lang="en-US" altLang="ja-JP" dirty="0"/>
              <a:t>		</a:t>
            </a:r>
            <a:r>
              <a:rPr lang="ja-JP" altLang="en-US" dirty="0"/>
              <a:t>遠</a:t>
            </a:r>
            <a:endParaRPr lang="en-US" altLang="ja-JP" dirty="0"/>
          </a:p>
          <a:p>
            <a:pPr>
              <a:tabLst>
                <a:tab pos="1792288" algn="r"/>
                <a:tab pos="3586163" algn="r"/>
                <a:tab pos="4572000" algn="r"/>
              </a:tabLst>
            </a:pPr>
            <a:r>
              <a:rPr lang="ja-JP" altLang="en-US" dirty="0"/>
              <a:t>近</a:t>
            </a:r>
            <a:r>
              <a:rPr kumimoji="1" lang="en-US" altLang="ja-JP" dirty="0"/>
              <a:t>		</a:t>
            </a:r>
            <a:r>
              <a:rPr lang="ja-JP" altLang="en-US" dirty="0"/>
              <a:t>近　</a:t>
            </a:r>
            <a:endParaRPr kumimoji="1" lang="en-US" altLang="ja-JP" dirty="0"/>
          </a:p>
          <a:p>
            <a:pPr>
              <a:tabLst>
                <a:tab pos="1792288" algn="r"/>
                <a:tab pos="3586163" algn="r"/>
                <a:tab pos="4572000" algn="r"/>
              </a:tabLst>
            </a:pPr>
            <a:r>
              <a:rPr lang="ja-JP" altLang="en-US" dirty="0"/>
              <a:t>近</a:t>
            </a:r>
            <a:r>
              <a:rPr lang="en-US" altLang="ja-JP" dirty="0"/>
              <a:t>		</a:t>
            </a:r>
            <a:r>
              <a:rPr lang="ja-JP" altLang="en-US" dirty="0"/>
              <a:t>近</a:t>
            </a:r>
            <a:endParaRPr kumimoji="1" lang="ja-JP" altLang="en-US" dirty="0"/>
          </a:p>
        </p:txBody>
      </p:sp>
      <p:sp>
        <p:nvSpPr>
          <p:cNvPr id="39" name="四角形: 角を丸くする 38">
            <a:extLst>
              <a:ext uri="{FF2B5EF4-FFF2-40B4-BE49-F238E27FC236}">
                <a16:creationId xmlns:a16="http://schemas.microsoft.com/office/drawing/2014/main" id="{62D50BE4-9423-FF8D-6E11-8901A3A2769F}"/>
              </a:ext>
            </a:extLst>
          </p:cNvPr>
          <p:cNvSpPr/>
          <p:nvPr/>
        </p:nvSpPr>
        <p:spPr>
          <a:xfrm>
            <a:off x="6688415" y="4602460"/>
            <a:ext cx="914400" cy="353153"/>
          </a:xfrm>
          <a:prstGeom prst="roundRect">
            <a:avLst>
              <a:gd name="adj" fmla="val 50000"/>
            </a:avLst>
          </a:prstGeom>
          <a:noFill/>
          <a:ln>
            <a:solidFill>
              <a:srgbClr val="E0B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68B4A563-6085-D714-6737-5013161B9256}"/>
              </a:ext>
            </a:extLst>
          </p:cNvPr>
          <p:cNvSpPr/>
          <p:nvPr/>
        </p:nvSpPr>
        <p:spPr>
          <a:xfrm>
            <a:off x="6702814" y="5160986"/>
            <a:ext cx="914400" cy="353153"/>
          </a:xfrm>
          <a:prstGeom prst="roundRect">
            <a:avLst>
              <a:gd name="adj" fmla="val 50000"/>
            </a:avLst>
          </a:prstGeom>
          <a:noFill/>
          <a:ln>
            <a:solidFill>
              <a:srgbClr val="E0B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291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58E13EA-C539-411D-8D2F-5F5867E1332E}"/>
              </a:ext>
            </a:extLst>
          </p:cNvPr>
          <p:cNvSpPr>
            <a:spLocks noGrp="1"/>
          </p:cNvSpPr>
          <p:nvPr>
            <p:ph type="title"/>
          </p:nvPr>
        </p:nvSpPr>
        <p:spPr/>
        <p:txBody>
          <a:bodyPr/>
          <a:lstStyle/>
          <a:p>
            <a:r>
              <a:rPr kumimoji="1" lang="en-US" altLang="ja-JP" dirty="0"/>
              <a:t>1 </a:t>
            </a:r>
            <a:r>
              <a:rPr kumimoji="1" lang="ja-JP" altLang="en-US" dirty="0"/>
              <a:t>はじめに</a:t>
            </a:r>
          </a:p>
        </p:txBody>
      </p:sp>
      <p:sp>
        <p:nvSpPr>
          <p:cNvPr id="8" name="テキスト プレースホルダー 7">
            <a:extLst>
              <a:ext uri="{FF2B5EF4-FFF2-40B4-BE49-F238E27FC236}">
                <a16:creationId xmlns:a16="http://schemas.microsoft.com/office/drawing/2014/main" id="{39420262-300A-4191-BD5F-134BADA0C287}"/>
              </a:ext>
            </a:extLst>
          </p:cNvPr>
          <p:cNvSpPr>
            <a:spLocks noGrp="1"/>
          </p:cNvSpPr>
          <p:nvPr>
            <p:ph type="body" idx="1"/>
          </p:nvPr>
        </p:nvSpPr>
        <p:spPr/>
        <p:txBody>
          <a:bodyPr>
            <a:normAutofit/>
          </a:bodyPr>
          <a:lstStyle/>
          <a:p>
            <a:r>
              <a:rPr kumimoji="1" lang="ja-JP" altLang="en-US" sz="4000" dirty="0">
                <a:solidFill>
                  <a:schemeClr val="accent1">
                    <a:lumMod val="75000"/>
                  </a:schemeClr>
                </a:solidFill>
              </a:rPr>
              <a:t>問題の所在</a:t>
            </a:r>
          </a:p>
        </p:txBody>
      </p:sp>
      <p:sp>
        <p:nvSpPr>
          <p:cNvPr id="4" name="日付プレースホルダー 3">
            <a:extLst>
              <a:ext uri="{FF2B5EF4-FFF2-40B4-BE49-F238E27FC236}">
                <a16:creationId xmlns:a16="http://schemas.microsoft.com/office/drawing/2014/main" id="{AB634A8C-8A30-444C-8E79-310AE517CF50}"/>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791175F-AA75-479D-BB50-FDA3DB8F9079}"/>
              </a:ext>
            </a:extLst>
          </p:cNvPr>
          <p:cNvSpPr>
            <a:spLocks noGrp="1"/>
          </p:cNvSpPr>
          <p:nvPr>
            <p:ph type="ftr" sz="quarter" idx="11"/>
          </p:nvPr>
        </p:nvSpPr>
        <p:spPr>
          <a:xfrm>
            <a:off x="3124749" y="6356351"/>
            <a:ext cx="3086100" cy="365125"/>
          </a:xfrm>
        </p:spPr>
        <p:txBody>
          <a:bodyPr/>
          <a:lstStyle/>
          <a:p>
            <a:r>
              <a:rPr lang="zh-CN" altLang="en-US" dirty="0"/>
              <a:t>第</a:t>
            </a:r>
            <a:r>
              <a:rPr lang="en-US" altLang="zh-CN" dirty="0"/>
              <a:t>162</a:t>
            </a:r>
            <a:r>
              <a:rPr lang="zh-CN" altLang="en-US" dirty="0"/>
              <a:t>回　日本言語学会　大会発表 ◆ 山田彬尭（大阪大学）</a:t>
            </a:r>
            <a:endParaRPr lang="en-US" altLang="ja-JP" dirty="0"/>
          </a:p>
        </p:txBody>
      </p:sp>
      <p:sp>
        <p:nvSpPr>
          <p:cNvPr id="6" name="スライド番号プレースホルダー 5">
            <a:extLst>
              <a:ext uri="{FF2B5EF4-FFF2-40B4-BE49-F238E27FC236}">
                <a16:creationId xmlns:a16="http://schemas.microsoft.com/office/drawing/2014/main" id="{3C849C4A-6FF9-49DA-B87C-C1E696122B1D}"/>
              </a:ext>
            </a:extLst>
          </p:cNvPr>
          <p:cNvSpPr>
            <a:spLocks noGrp="1"/>
          </p:cNvSpPr>
          <p:nvPr>
            <p:ph type="sldNum" sz="quarter" idx="12"/>
          </p:nvPr>
        </p:nvSpPr>
        <p:spPr/>
        <p:txBody>
          <a:bodyPr/>
          <a:lstStyle/>
          <a:p>
            <a:fld id="{12DEAC85-D35B-473B-9828-037900E0F87D}" type="slidenum">
              <a:rPr kumimoji="1" lang="ja-JP" altLang="en-US" smtClean="0"/>
              <a:t>2</a:t>
            </a:fld>
            <a:endParaRPr kumimoji="1" lang="ja-JP" altLang="en-US"/>
          </a:p>
        </p:txBody>
      </p:sp>
      <p:sp>
        <p:nvSpPr>
          <p:cNvPr id="10" name="正方形/長方形 9">
            <a:extLst>
              <a:ext uri="{FF2B5EF4-FFF2-40B4-BE49-F238E27FC236}">
                <a16:creationId xmlns:a16="http://schemas.microsoft.com/office/drawing/2014/main" id="{6FFA166A-234C-4497-AF48-97DE3BD81041}"/>
              </a:ext>
            </a:extLst>
          </p:cNvPr>
          <p:cNvSpPr/>
          <p:nvPr/>
        </p:nvSpPr>
        <p:spPr>
          <a:xfrm rot="20063382">
            <a:off x="333396" y="2494718"/>
            <a:ext cx="2417413" cy="249813"/>
          </a:xfrm>
          <a:prstGeom prst="rect">
            <a:avLst/>
          </a:prstGeom>
          <a:gradFill flip="none" rotWithShape="1">
            <a:gsLst>
              <a:gs pos="0">
                <a:schemeClr val="accent6">
                  <a:lumMod val="20000"/>
                  <a:lumOff val="80000"/>
                </a:schemeClr>
              </a:gs>
              <a:gs pos="100000">
                <a:schemeClr val="accent4">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0181F02-B68B-449B-809B-D76F05BD78E4}"/>
              </a:ext>
            </a:extLst>
          </p:cNvPr>
          <p:cNvSpPr/>
          <p:nvPr/>
        </p:nvSpPr>
        <p:spPr>
          <a:xfrm rot="1053929">
            <a:off x="2490319" y="2183784"/>
            <a:ext cx="1301514" cy="2676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F5FDC3E-C472-422D-9762-744FB256BB5A}"/>
              </a:ext>
            </a:extLst>
          </p:cNvPr>
          <p:cNvSpPr/>
          <p:nvPr/>
        </p:nvSpPr>
        <p:spPr>
          <a:xfrm rot="20063382">
            <a:off x="3575113" y="2082749"/>
            <a:ext cx="1469539" cy="2629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C1F7EC-FD04-453D-970B-FC99C1AC24AB}"/>
              </a:ext>
            </a:extLst>
          </p:cNvPr>
          <p:cNvSpPr/>
          <p:nvPr/>
        </p:nvSpPr>
        <p:spPr>
          <a:xfrm rot="3383603">
            <a:off x="4338010" y="2603292"/>
            <a:ext cx="2145334" cy="2657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FE8FC15-309F-4BEA-B297-BF45D95B3F5F}"/>
              </a:ext>
            </a:extLst>
          </p:cNvPr>
          <p:cNvSpPr/>
          <p:nvPr/>
        </p:nvSpPr>
        <p:spPr>
          <a:xfrm rot="20063382">
            <a:off x="5757375" y="2926791"/>
            <a:ext cx="2417413" cy="249813"/>
          </a:xfrm>
          <a:prstGeom prst="rect">
            <a:avLst/>
          </a:prstGeom>
          <a:gradFill flip="none" rotWithShape="1">
            <a:gsLst>
              <a:gs pos="0">
                <a:schemeClr val="accent6">
                  <a:lumMod val="20000"/>
                  <a:lumOff val="80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552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58E13EA-C539-411D-8D2F-5F5867E1332E}"/>
              </a:ext>
            </a:extLst>
          </p:cNvPr>
          <p:cNvSpPr>
            <a:spLocks noGrp="1"/>
          </p:cNvSpPr>
          <p:nvPr>
            <p:ph type="title"/>
          </p:nvPr>
        </p:nvSpPr>
        <p:spPr>
          <a:xfrm>
            <a:off x="623888" y="1709739"/>
            <a:ext cx="8291512" cy="2852737"/>
          </a:xfrm>
        </p:spPr>
        <p:txBody>
          <a:bodyPr/>
          <a:lstStyle/>
          <a:p>
            <a:r>
              <a:rPr kumimoji="1" lang="en-US" altLang="ja-JP" dirty="0"/>
              <a:t>3 </a:t>
            </a:r>
            <a:r>
              <a:rPr kumimoji="1" lang="ja-JP" altLang="en-US" dirty="0"/>
              <a:t>データと分析手法</a:t>
            </a:r>
          </a:p>
        </p:txBody>
      </p:sp>
      <p:sp>
        <p:nvSpPr>
          <p:cNvPr id="8" name="テキスト プレースホルダー 7">
            <a:extLst>
              <a:ext uri="{FF2B5EF4-FFF2-40B4-BE49-F238E27FC236}">
                <a16:creationId xmlns:a16="http://schemas.microsoft.com/office/drawing/2014/main" id="{39420262-300A-4191-BD5F-134BADA0C28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AB634A8C-8A30-444C-8E79-310AE517CF50}"/>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791175F-AA75-479D-BB50-FDA3DB8F9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49C4A-6FF9-49DA-B87C-C1E696122B1D}"/>
              </a:ext>
            </a:extLst>
          </p:cNvPr>
          <p:cNvSpPr>
            <a:spLocks noGrp="1"/>
          </p:cNvSpPr>
          <p:nvPr>
            <p:ph type="sldNum" sz="quarter" idx="12"/>
          </p:nvPr>
        </p:nvSpPr>
        <p:spPr/>
        <p:txBody>
          <a:bodyPr/>
          <a:lstStyle/>
          <a:p>
            <a:fld id="{12DEAC85-D35B-473B-9828-037900E0F87D}" type="slidenum">
              <a:rPr kumimoji="1" lang="ja-JP" altLang="en-US" smtClean="0"/>
              <a:t>20</a:t>
            </a:fld>
            <a:endParaRPr kumimoji="1" lang="ja-JP" altLang="en-US"/>
          </a:p>
        </p:txBody>
      </p:sp>
      <p:sp>
        <p:nvSpPr>
          <p:cNvPr id="18" name="部分円 17">
            <a:extLst>
              <a:ext uri="{FF2B5EF4-FFF2-40B4-BE49-F238E27FC236}">
                <a16:creationId xmlns:a16="http://schemas.microsoft.com/office/drawing/2014/main" id="{36AF534B-ABB1-492A-BDE5-1CAE1C5F66A9}"/>
              </a:ext>
            </a:extLst>
          </p:cNvPr>
          <p:cNvSpPr/>
          <p:nvPr/>
        </p:nvSpPr>
        <p:spPr>
          <a:xfrm>
            <a:off x="623888" y="768349"/>
            <a:ext cx="1924594" cy="1933303"/>
          </a:xfrm>
          <a:prstGeom prst="pie">
            <a:avLst>
              <a:gd name="adj1" fmla="val 2195669"/>
              <a:gd name="adj2" fmla="val 1620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部分円 18">
            <a:extLst>
              <a:ext uri="{FF2B5EF4-FFF2-40B4-BE49-F238E27FC236}">
                <a16:creationId xmlns:a16="http://schemas.microsoft.com/office/drawing/2014/main" id="{DDF3DC5F-2544-46AD-9488-1CF8172B7393}"/>
              </a:ext>
            </a:extLst>
          </p:cNvPr>
          <p:cNvSpPr/>
          <p:nvPr/>
        </p:nvSpPr>
        <p:spPr>
          <a:xfrm>
            <a:off x="3336608" y="768349"/>
            <a:ext cx="1924594" cy="1933303"/>
          </a:xfrm>
          <a:prstGeom prst="pie">
            <a:avLst>
              <a:gd name="adj1" fmla="val 19145970"/>
              <a:gd name="adj2" fmla="val 16200000"/>
            </a:avLst>
          </a:prstGeom>
          <a:solidFill>
            <a:srgbClr val="EBD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部分円 19">
            <a:extLst>
              <a:ext uri="{FF2B5EF4-FFF2-40B4-BE49-F238E27FC236}">
                <a16:creationId xmlns:a16="http://schemas.microsoft.com/office/drawing/2014/main" id="{667B0189-3EEA-4A2D-B962-12401F1FFC3B}"/>
              </a:ext>
            </a:extLst>
          </p:cNvPr>
          <p:cNvSpPr/>
          <p:nvPr/>
        </p:nvSpPr>
        <p:spPr>
          <a:xfrm>
            <a:off x="6595520" y="768348"/>
            <a:ext cx="1924594" cy="1933303"/>
          </a:xfrm>
          <a:prstGeom prst="pie">
            <a:avLst>
              <a:gd name="adj1" fmla="val 8915286"/>
              <a:gd name="adj2" fmla="val 1620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5262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21</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データ</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青空文庫</a:t>
            </a:r>
          </a:p>
        </p:txBody>
      </p:sp>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FB2491AE-27A8-C354-0B2A-F2DB012D0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612" y="894995"/>
            <a:ext cx="3946175" cy="4044149"/>
          </a:xfrm>
          <a:prstGeom prst="rect">
            <a:avLst/>
          </a:prstGeom>
        </p:spPr>
      </p:pic>
      <p:pic>
        <p:nvPicPr>
          <p:cNvPr id="11" name="図 10" descr="テキスト&#10;&#10;自動的に生成された説明">
            <a:extLst>
              <a:ext uri="{FF2B5EF4-FFF2-40B4-BE49-F238E27FC236}">
                <a16:creationId xmlns:a16="http://schemas.microsoft.com/office/drawing/2014/main" id="{8E276F68-AB15-BE67-55CA-8855DEEFA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794" y="1771606"/>
            <a:ext cx="4310856" cy="3314787"/>
          </a:xfrm>
          <a:prstGeom prst="rect">
            <a:avLst/>
          </a:prstGeom>
          <a:ln>
            <a:noFill/>
          </a:ln>
          <a:effectLst>
            <a:outerShdw blurRad="190500" algn="tl" rotWithShape="0">
              <a:srgbClr val="000000">
                <a:alpha val="70000"/>
              </a:srgbClr>
            </a:outerShdw>
          </a:effectLst>
        </p:spPr>
      </p:pic>
      <p:pic>
        <p:nvPicPr>
          <p:cNvPr id="15" name="図 14" descr="グラフィカル ユーザー インターフェイス, アプリケーション, テーブル, Excel&#10;&#10;自動的に生成された説明">
            <a:extLst>
              <a:ext uri="{FF2B5EF4-FFF2-40B4-BE49-F238E27FC236}">
                <a16:creationId xmlns:a16="http://schemas.microsoft.com/office/drawing/2014/main" id="{CA981E7D-6D1B-783D-1BD4-020D84259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16" y="2259168"/>
            <a:ext cx="4278198" cy="38155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46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22</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データ</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青空文庫</a:t>
            </a:r>
          </a:p>
        </p:txBody>
      </p:sp>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FB2491AE-27A8-C354-0B2A-F2DB012D0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612" y="894995"/>
            <a:ext cx="3946175" cy="4044149"/>
          </a:xfrm>
          <a:prstGeom prst="rect">
            <a:avLst/>
          </a:prstGeom>
        </p:spPr>
      </p:pic>
      <p:pic>
        <p:nvPicPr>
          <p:cNvPr id="1026" name="Picture 2" descr="Rstudioでxgboostパッケージがインストールできない件 - アバオえーじぇんとBLOG">
            <a:extLst>
              <a:ext uri="{FF2B5EF4-FFF2-40B4-BE49-F238E27FC236}">
                <a16:creationId xmlns:a16="http://schemas.microsoft.com/office/drawing/2014/main" id="{666D55C6-77AC-D687-3106-1396B05CD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4684405"/>
            <a:ext cx="1485900" cy="11525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C21C0EC5-D16D-07DC-6BCB-6D8E2EC7A658}"/>
              </a:ext>
            </a:extLst>
          </p:cNvPr>
          <p:cNvGrpSpPr/>
          <p:nvPr/>
        </p:nvGrpSpPr>
        <p:grpSpPr>
          <a:xfrm>
            <a:off x="616403" y="2267966"/>
            <a:ext cx="4572000" cy="2835357"/>
            <a:chOff x="616403" y="2267966"/>
            <a:chExt cx="4572000" cy="2835357"/>
          </a:xfrm>
        </p:grpSpPr>
        <p:sp>
          <p:nvSpPr>
            <p:cNvPr id="3" name="矢印: 環状 2">
              <a:extLst>
                <a:ext uri="{FF2B5EF4-FFF2-40B4-BE49-F238E27FC236}">
                  <a16:creationId xmlns:a16="http://schemas.microsoft.com/office/drawing/2014/main" id="{547E6E26-5645-A6E9-5018-3351BD2726C5}"/>
                </a:ext>
              </a:extLst>
            </p:cNvPr>
            <p:cNvSpPr/>
            <p:nvPr/>
          </p:nvSpPr>
          <p:spPr>
            <a:xfrm rot="15269553">
              <a:off x="1896246" y="2309390"/>
              <a:ext cx="2012314" cy="3575551"/>
            </a:xfrm>
            <a:prstGeom prst="circularArrow">
              <a:avLst>
                <a:gd name="adj1" fmla="val 12500"/>
                <a:gd name="adj2" fmla="val 1142319"/>
                <a:gd name="adj3" fmla="val 20457681"/>
                <a:gd name="adj4" fmla="val 16306227"/>
                <a:gd name="adj5" fmla="val 12500"/>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275FF213-19D5-DC1D-C0C3-F02ADC07C1E5}"/>
                </a:ext>
              </a:extLst>
            </p:cNvPr>
            <p:cNvSpPr txBox="1"/>
            <p:nvPr/>
          </p:nvSpPr>
          <p:spPr>
            <a:xfrm>
              <a:off x="616403" y="2267966"/>
              <a:ext cx="4572000" cy="923330"/>
            </a:xfrm>
            <a:prstGeom prst="rect">
              <a:avLst/>
            </a:prstGeom>
            <a:noFill/>
          </p:spPr>
          <p:txBody>
            <a:bodyPr wrap="square">
              <a:spAutoFit/>
            </a:bodyPr>
            <a:lstStyle/>
            <a:p>
              <a:r>
                <a:rPr lang="ja-JP" altLang="en-US" b="1" dirty="0"/>
                <a:t>ウェブスクレイピング</a:t>
              </a:r>
              <a:endParaRPr lang="en-US" altLang="ja-JP" b="1" dirty="0"/>
            </a:p>
            <a:p>
              <a:r>
                <a:rPr lang="ja-JP" altLang="en-US" dirty="0"/>
                <a:t>　</a:t>
              </a:r>
              <a:r>
                <a:rPr lang="en-US" altLang="ja-JP" dirty="0" err="1"/>
                <a:t>rvest</a:t>
              </a:r>
              <a:r>
                <a:rPr lang="en-US" altLang="ja-JP" dirty="0"/>
                <a:t> </a:t>
              </a:r>
              <a:r>
                <a:rPr lang="ja-JP" altLang="en-US" dirty="0"/>
                <a:t>パッケージ</a:t>
              </a:r>
              <a:endParaRPr lang="en-US" altLang="ja-JP" dirty="0"/>
            </a:p>
            <a:p>
              <a:r>
                <a:rPr lang="ja-JP" altLang="en-US" dirty="0"/>
                <a:t>　</a:t>
              </a:r>
              <a:r>
                <a:rPr lang="en-US" altLang="ja-JP" dirty="0" err="1"/>
                <a:t>read_html</a:t>
              </a:r>
              <a:r>
                <a:rPr lang="en-US" altLang="ja-JP" dirty="0"/>
                <a:t> </a:t>
              </a:r>
              <a:r>
                <a:rPr lang="ja-JP" altLang="en-US" dirty="0"/>
                <a:t>関数</a:t>
              </a:r>
            </a:p>
          </p:txBody>
        </p:sp>
      </p:grpSp>
      <p:sp>
        <p:nvSpPr>
          <p:cNvPr id="16" name="テキスト ボックス 15">
            <a:extLst>
              <a:ext uri="{FF2B5EF4-FFF2-40B4-BE49-F238E27FC236}">
                <a16:creationId xmlns:a16="http://schemas.microsoft.com/office/drawing/2014/main" id="{D6B13B0B-F96B-2463-B4CE-755A8A97927E}"/>
              </a:ext>
            </a:extLst>
          </p:cNvPr>
          <p:cNvSpPr txBox="1"/>
          <p:nvPr/>
        </p:nvSpPr>
        <p:spPr>
          <a:xfrm>
            <a:off x="2159000" y="4970449"/>
            <a:ext cx="4572000" cy="923330"/>
          </a:xfrm>
          <a:prstGeom prst="rect">
            <a:avLst/>
          </a:prstGeom>
          <a:noFill/>
        </p:spPr>
        <p:txBody>
          <a:bodyPr wrap="square">
            <a:spAutoFit/>
          </a:bodyPr>
          <a:lstStyle/>
          <a:p>
            <a:r>
              <a:rPr lang="ja-JP" altLang="en-US" b="1" dirty="0"/>
              <a:t>テキストを形態素解析</a:t>
            </a:r>
          </a:p>
          <a:p>
            <a:r>
              <a:rPr lang="ja-JP" altLang="en-US" dirty="0"/>
              <a:t>　</a:t>
            </a:r>
            <a:r>
              <a:rPr lang="en-US" altLang="ja-JP" dirty="0" err="1"/>
              <a:t>RMeCab</a:t>
            </a:r>
            <a:r>
              <a:rPr lang="en-US" altLang="ja-JP" dirty="0"/>
              <a:t> </a:t>
            </a:r>
            <a:r>
              <a:rPr lang="ja-JP" altLang="en-US" dirty="0"/>
              <a:t>パッケージ</a:t>
            </a:r>
            <a:endParaRPr lang="en-US" altLang="ja-JP" dirty="0"/>
          </a:p>
          <a:p>
            <a:r>
              <a:rPr lang="ja-JP" altLang="en-US" dirty="0"/>
              <a:t>　</a:t>
            </a:r>
            <a:r>
              <a:rPr lang="en-US" altLang="ja-JP" dirty="0" err="1"/>
              <a:t>RMeCabText</a:t>
            </a:r>
            <a:r>
              <a:rPr lang="en-US" altLang="ja-JP" dirty="0"/>
              <a:t> </a:t>
            </a:r>
            <a:r>
              <a:rPr lang="ja-JP" altLang="en-US" dirty="0"/>
              <a:t>関数</a:t>
            </a:r>
            <a:endParaRPr lang="en-US" altLang="ja-JP" dirty="0"/>
          </a:p>
        </p:txBody>
      </p:sp>
      <p:sp>
        <p:nvSpPr>
          <p:cNvPr id="17" name="矢印: 環状 16">
            <a:extLst>
              <a:ext uri="{FF2B5EF4-FFF2-40B4-BE49-F238E27FC236}">
                <a16:creationId xmlns:a16="http://schemas.microsoft.com/office/drawing/2014/main" id="{2435A729-EA2D-FA31-D826-8AF4CC021AD0}"/>
              </a:ext>
            </a:extLst>
          </p:cNvPr>
          <p:cNvSpPr/>
          <p:nvPr/>
        </p:nvSpPr>
        <p:spPr>
          <a:xfrm rot="15269553" flipH="1" flipV="1">
            <a:off x="1902597" y="2170597"/>
            <a:ext cx="2012314" cy="3575551"/>
          </a:xfrm>
          <a:prstGeom prst="circularArrow">
            <a:avLst>
              <a:gd name="adj1" fmla="val 12500"/>
              <a:gd name="adj2" fmla="val 1142319"/>
              <a:gd name="adj3" fmla="val 20457681"/>
              <a:gd name="adj4" fmla="val 16306227"/>
              <a:gd name="adj5" fmla="val 12500"/>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922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23</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データ</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青空文庫</a:t>
            </a:r>
          </a:p>
        </p:txBody>
      </p:sp>
      <p:pic>
        <p:nvPicPr>
          <p:cNvPr id="15" name="図 14" descr="テキスト&#10;&#10;自動的に生成された説明">
            <a:extLst>
              <a:ext uri="{FF2B5EF4-FFF2-40B4-BE49-F238E27FC236}">
                <a16:creationId xmlns:a16="http://schemas.microsoft.com/office/drawing/2014/main" id="{D6506DFE-4DDA-365A-D2AA-EB733DFFC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301940"/>
            <a:ext cx="8729652" cy="1892296"/>
          </a:xfrm>
          <a:prstGeom prst="rect">
            <a:avLst/>
          </a:prstGeom>
        </p:spPr>
      </p:pic>
    </p:spTree>
    <p:extLst>
      <p:ext uri="{BB962C8B-B14F-4D97-AF65-F5344CB8AC3E}">
        <p14:creationId xmlns:p14="http://schemas.microsoft.com/office/powerpoint/2010/main" val="1513506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id="{88C0D745-1C24-4A1E-1DD0-8EB0D9FFF396}"/>
              </a:ext>
            </a:extLst>
          </p:cNvPr>
          <p:cNvSpPr/>
          <p:nvPr/>
        </p:nvSpPr>
        <p:spPr>
          <a:xfrm>
            <a:off x="53789" y="1952092"/>
            <a:ext cx="954107" cy="873056"/>
          </a:xfrm>
          <a:prstGeom prst="ellipse">
            <a:avLst/>
          </a:prstGeom>
          <a:gradFill flip="none" rotWithShape="1">
            <a:gsLst>
              <a:gs pos="50000">
                <a:schemeClr val="bg1"/>
              </a:gs>
              <a:gs pos="2000">
                <a:srgbClr val="E0BED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24</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データ</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青空文庫</a:t>
            </a:r>
          </a:p>
        </p:txBody>
      </p:sp>
      <p:pic>
        <p:nvPicPr>
          <p:cNvPr id="15" name="図 14" descr="テキスト&#10;&#10;自動的に生成された説明">
            <a:extLst>
              <a:ext uri="{FF2B5EF4-FFF2-40B4-BE49-F238E27FC236}">
                <a16:creationId xmlns:a16="http://schemas.microsoft.com/office/drawing/2014/main" id="{D6506DFE-4DDA-365A-D2AA-EB733DFFC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301940"/>
            <a:ext cx="8729652" cy="1892296"/>
          </a:xfrm>
          <a:prstGeom prst="rect">
            <a:avLst/>
          </a:prstGeom>
        </p:spPr>
      </p:pic>
      <p:pic>
        <p:nvPicPr>
          <p:cNvPr id="4" name="図 3" descr="テキスト, 手紙&#10;&#10;自動的に生成された説明">
            <a:extLst>
              <a:ext uri="{FF2B5EF4-FFF2-40B4-BE49-F238E27FC236}">
                <a16:creationId xmlns:a16="http://schemas.microsoft.com/office/drawing/2014/main" id="{448981D1-600D-95A5-8CC1-32E28635F3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09" y="1784008"/>
            <a:ext cx="8128632" cy="1703142"/>
          </a:xfrm>
          <a:prstGeom prst="rect">
            <a:avLst/>
          </a:prstGeom>
        </p:spPr>
      </p:pic>
      <p:sp>
        <p:nvSpPr>
          <p:cNvPr id="11" name="矢印: 下 10">
            <a:extLst>
              <a:ext uri="{FF2B5EF4-FFF2-40B4-BE49-F238E27FC236}">
                <a16:creationId xmlns:a16="http://schemas.microsoft.com/office/drawing/2014/main" id="{57DD783E-81B5-2798-E533-66E8C4B8F89A}"/>
              </a:ext>
            </a:extLst>
          </p:cNvPr>
          <p:cNvSpPr/>
          <p:nvPr/>
        </p:nvSpPr>
        <p:spPr>
          <a:xfrm>
            <a:off x="8344241" y="3908611"/>
            <a:ext cx="367553" cy="3074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C95A754-191D-2A9C-192A-6A449C0CF5B4}"/>
                  </a:ext>
                </a:extLst>
              </p:cNvPr>
              <p:cNvSpPr txBox="1"/>
              <p:nvPr/>
            </p:nvSpPr>
            <p:spPr>
              <a:xfrm>
                <a:off x="8252137" y="3453442"/>
                <a:ext cx="620363" cy="47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i="1" dirty="0" smtClean="0">
                              <a:latin typeface="Cambria Math" panose="02040503050406030204" pitchFamily="18" charset="0"/>
                            </a:rPr>
                            <m:t>𝑦</m:t>
                          </m:r>
                        </m:e>
                        <m:sub>
                          <m:r>
                            <a:rPr lang="en-US" altLang="ja-JP" b="0" i="1" dirty="0" smtClean="0">
                              <a:latin typeface="Cambria Math" panose="02040503050406030204" pitchFamily="18" charset="0"/>
                            </a:rPr>
                            <m:t>𝑖𝑗</m:t>
                          </m:r>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FC95A754-191D-2A9C-192A-6A449C0CF5B4}"/>
                  </a:ext>
                </a:extLst>
              </p:cNvPr>
              <p:cNvSpPr txBox="1">
                <a:spLocks noRot="1" noChangeAspect="1" noMove="1" noResize="1" noEditPoints="1" noAdjustHandles="1" noChangeArrowheads="1" noChangeShapeType="1" noTextEdit="1"/>
              </p:cNvSpPr>
              <p:nvPr/>
            </p:nvSpPr>
            <p:spPr>
              <a:xfrm>
                <a:off x="8252137" y="3453442"/>
                <a:ext cx="620363" cy="476221"/>
              </a:xfrm>
              <a:prstGeom prst="rect">
                <a:avLst/>
              </a:prstGeom>
              <a:blipFill>
                <a:blip r:embed="rId4"/>
                <a:stretch>
                  <a:fillRect b="-641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4108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id="{88C0D745-1C24-4A1E-1DD0-8EB0D9FFF396}"/>
              </a:ext>
            </a:extLst>
          </p:cNvPr>
          <p:cNvSpPr/>
          <p:nvPr/>
        </p:nvSpPr>
        <p:spPr>
          <a:xfrm>
            <a:off x="53789" y="2516871"/>
            <a:ext cx="954107" cy="873056"/>
          </a:xfrm>
          <a:prstGeom prst="ellipse">
            <a:avLst/>
          </a:prstGeom>
          <a:gradFill flip="none" rotWithShape="1">
            <a:gsLst>
              <a:gs pos="50000">
                <a:schemeClr val="bg1"/>
              </a:gs>
              <a:gs pos="2000">
                <a:srgbClr val="E0BED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25</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データ</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青空文庫</a:t>
            </a:r>
          </a:p>
        </p:txBody>
      </p:sp>
      <p:pic>
        <p:nvPicPr>
          <p:cNvPr id="15" name="図 14" descr="テキスト&#10;&#10;自動的に生成された説明">
            <a:extLst>
              <a:ext uri="{FF2B5EF4-FFF2-40B4-BE49-F238E27FC236}">
                <a16:creationId xmlns:a16="http://schemas.microsoft.com/office/drawing/2014/main" id="{D6506DFE-4DDA-365A-D2AA-EB733DFFC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301940"/>
            <a:ext cx="8729652" cy="1892296"/>
          </a:xfrm>
          <a:prstGeom prst="rect">
            <a:avLst/>
          </a:prstGeom>
        </p:spPr>
      </p:pic>
      <p:pic>
        <p:nvPicPr>
          <p:cNvPr id="4" name="図 3" descr="テキスト, 手紙&#10;&#10;自動的に生成された説明">
            <a:extLst>
              <a:ext uri="{FF2B5EF4-FFF2-40B4-BE49-F238E27FC236}">
                <a16:creationId xmlns:a16="http://schemas.microsoft.com/office/drawing/2014/main" id="{448981D1-600D-95A5-8CC1-32E28635F3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09" y="1784008"/>
            <a:ext cx="8128632" cy="1703142"/>
          </a:xfrm>
          <a:prstGeom prst="rect">
            <a:avLst/>
          </a:prstGeom>
        </p:spPr>
      </p:pic>
      <p:sp>
        <p:nvSpPr>
          <p:cNvPr id="11" name="矢印: 下 10">
            <a:extLst>
              <a:ext uri="{FF2B5EF4-FFF2-40B4-BE49-F238E27FC236}">
                <a16:creationId xmlns:a16="http://schemas.microsoft.com/office/drawing/2014/main" id="{57DD783E-81B5-2798-E533-66E8C4B8F89A}"/>
              </a:ext>
            </a:extLst>
          </p:cNvPr>
          <p:cNvSpPr/>
          <p:nvPr/>
        </p:nvSpPr>
        <p:spPr>
          <a:xfrm>
            <a:off x="7680853" y="3908611"/>
            <a:ext cx="367553" cy="3074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8763BECE-FF7A-765B-2A4B-FBE492B88A53}"/>
                  </a:ext>
                </a:extLst>
              </p:cNvPr>
              <p:cNvSpPr txBox="1"/>
              <p:nvPr/>
            </p:nvSpPr>
            <p:spPr>
              <a:xfrm>
                <a:off x="7597714" y="3525162"/>
                <a:ext cx="524759"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𝑥</m:t>
                          </m:r>
                        </m:e>
                        <m:sub>
                          <m:r>
                            <a:rPr lang="en-US" altLang="ja-JP" b="0" i="1" dirty="0" smtClean="0">
                              <a:latin typeface="Cambria Math" panose="02040503050406030204" pitchFamily="18" charset="0"/>
                            </a:rPr>
                            <m:t>𝑖𝑗</m:t>
                          </m:r>
                        </m:sub>
                      </m:sSub>
                    </m:oMath>
                  </m:oMathPara>
                </a14:m>
                <a:endParaRPr kumimoji="1" lang="ja-JP" altLang="en-US" dirty="0"/>
              </a:p>
            </p:txBody>
          </p:sp>
        </mc:Choice>
        <mc:Fallback xmlns="">
          <p:sp>
            <p:nvSpPr>
              <p:cNvPr id="3" name="テキスト ボックス 2">
                <a:extLst>
                  <a:ext uri="{FF2B5EF4-FFF2-40B4-BE49-F238E27FC236}">
                    <a16:creationId xmlns:a16="http://schemas.microsoft.com/office/drawing/2014/main" id="{8763BECE-FF7A-765B-2A4B-FBE492B88A53}"/>
                  </a:ext>
                </a:extLst>
              </p:cNvPr>
              <p:cNvSpPr txBox="1">
                <a:spLocks noRot="1" noChangeAspect="1" noMove="1" noResize="1" noEditPoints="1" noAdjustHandles="1" noChangeArrowheads="1" noChangeShapeType="1" noTextEdit="1"/>
              </p:cNvSpPr>
              <p:nvPr/>
            </p:nvSpPr>
            <p:spPr>
              <a:xfrm>
                <a:off x="7597714" y="3525162"/>
                <a:ext cx="524759" cy="391646"/>
              </a:xfrm>
              <a:prstGeom prst="rect">
                <a:avLst/>
              </a:prstGeom>
              <a:blipFill>
                <a:blip r:embed="rId4"/>
                <a:stretch>
                  <a:fillRect b="-7692"/>
                </a:stretch>
              </a:blipFill>
            </p:spPr>
            <p:txBody>
              <a:bodyPr/>
              <a:lstStyle/>
              <a:p>
                <a:r>
                  <a:rPr lang="ja-JP" altLang="en-US">
                    <a:noFill/>
                  </a:rPr>
                  <a:t> </a:t>
                </a:r>
              </a:p>
            </p:txBody>
          </p:sp>
        </mc:Fallback>
      </mc:AlternateContent>
      <p:sp>
        <p:nvSpPr>
          <p:cNvPr id="6" name="矢印: 下 5">
            <a:extLst>
              <a:ext uri="{FF2B5EF4-FFF2-40B4-BE49-F238E27FC236}">
                <a16:creationId xmlns:a16="http://schemas.microsoft.com/office/drawing/2014/main" id="{847E24FB-EFC1-544D-E672-585E8E442415}"/>
              </a:ext>
            </a:extLst>
          </p:cNvPr>
          <p:cNvSpPr/>
          <p:nvPr/>
        </p:nvSpPr>
        <p:spPr>
          <a:xfrm>
            <a:off x="8344241" y="3908611"/>
            <a:ext cx="367553" cy="307429"/>
          </a:xfrm>
          <a:prstGeom prst="downArrow">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EFC6DC1-92E3-A0B3-979B-578E22EF4FB5}"/>
                  </a:ext>
                </a:extLst>
              </p:cNvPr>
              <p:cNvSpPr txBox="1"/>
              <p:nvPr/>
            </p:nvSpPr>
            <p:spPr>
              <a:xfrm>
                <a:off x="8252137" y="3453442"/>
                <a:ext cx="620363" cy="47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i="1" dirty="0" smtClean="0">
                              <a:latin typeface="Cambria Math" panose="02040503050406030204" pitchFamily="18" charset="0"/>
                            </a:rPr>
                            <m:t>𝑦</m:t>
                          </m:r>
                        </m:e>
                        <m:sub>
                          <m:r>
                            <a:rPr lang="en-US" altLang="ja-JP" b="0" i="1" dirty="0" smtClean="0">
                              <a:latin typeface="Cambria Math" panose="02040503050406030204" pitchFamily="18" charset="0"/>
                            </a:rPr>
                            <m:t>𝑖𝑗</m:t>
                          </m:r>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6EFC6DC1-92E3-A0B3-979B-578E22EF4FB5}"/>
                  </a:ext>
                </a:extLst>
              </p:cNvPr>
              <p:cNvSpPr txBox="1">
                <a:spLocks noRot="1" noChangeAspect="1" noMove="1" noResize="1" noEditPoints="1" noAdjustHandles="1" noChangeArrowheads="1" noChangeShapeType="1" noTextEdit="1"/>
              </p:cNvSpPr>
              <p:nvPr/>
            </p:nvSpPr>
            <p:spPr>
              <a:xfrm>
                <a:off x="8252137" y="3453442"/>
                <a:ext cx="620363" cy="476221"/>
              </a:xfrm>
              <a:prstGeom prst="rect">
                <a:avLst/>
              </a:prstGeom>
              <a:blipFill>
                <a:blip r:embed="rId5"/>
                <a:stretch>
                  <a:fillRect b="-641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717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id="{88C0D745-1C24-4A1E-1DD0-8EB0D9FFF396}"/>
              </a:ext>
            </a:extLst>
          </p:cNvPr>
          <p:cNvSpPr/>
          <p:nvPr/>
        </p:nvSpPr>
        <p:spPr>
          <a:xfrm>
            <a:off x="71719" y="2857530"/>
            <a:ext cx="954107" cy="873056"/>
          </a:xfrm>
          <a:prstGeom prst="ellipse">
            <a:avLst/>
          </a:prstGeom>
          <a:gradFill flip="none" rotWithShape="1">
            <a:gsLst>
              <a:gs pos="50000">
                <a:schemeClr val="bg1"/>
              </a:gs>
              <a:gs pos="2000">
                <a:srgbClr val="E0BED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26</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データ</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青空文庫</a:t>
            </a:r>
          </a:p>
        </p:txBody>
      </p:sp>
      <p:pic>
        <p:nvPicPr>
          <p:cNvPr id="15" name="図 14" descr="テキスト&#10;&#10;自動的に生成された説明">
            <a:extLst>
              <a:ext uri="{FF2B5EF4-FFF2-40B4-BE49-F238E27FC236}">
                <a16:creationId xmlns:a16="http://schemas.microsoft.com/office/drawing/2014/main" id="{D6506DFE-4DDA-365A-D2AA-EB733DFFC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4301940"/>
            <a:ext cx="8729652" cy="1892296"/>
          </a:xfrm>
          <a:prstGeom prst="rect">
            <a:avLst/>
          </a:prstGeom>
        </p:spPr>
      </p:pic>
      <p:pic>
        <p:nvPicPr>
          <p:cNvPr id="4" name="図 3" descr="テキスト, 手紙&#10;&#10;自動的に生成された説明">
            <a:extLst>
              <a:ext uri="{FF2B5EF4-FFF2-40B4-BE49-F238E27FC236}">
                <a16:creationId xmlns:a16="http://schemas.microsoft.com/office/drawing/2014/main" id="{448981D1-600D-95A5-8CC1-32E28635F3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09" y="1784008"/>
            <a:ext cx="8128632" cy="1703142"/>
          </a:xfrm>
          <a:prstGeom prst="rect">
            <a:avLst/>
          </a:prstGeom>
        </p:spPr>
      </p:pic>
      <p:sp>
        <p:nvSpPr>
          <p:cNvPr id="11" name="矢印: 下 10">
            <a:extLst>
              <a:ext uri="{FF2B5EF4-FFF2-40B4-BE49-F238E27FC236}">
                <a16:creationId xmlns:a16="http://schemas.microsoft.com/office/drawing/2014/main" id="{57DD783E-81B5-2798-E533-66E8C4B8F89A}"/>
              </a:ext>
            </a:extLst>
          </p:cNvPr>
          <p:cNvSpPr/>
          <p:nvPr/>
        </p:nvSpPr>
        <p:spPr>
          <a:xfrm>
            <a:off x="3064028" y="3908611"/>
            <a:ext cx="367553" cy="3074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19334CD-BA79-7D30-B4E3-1F896A79483A}"/>
                  </a:ext>
                </a:extLst>
              </p:cNvPr>
              <p:cNvSpPr txBox="1"/>
              <p:nvPr/>
            </p:nvSpPr>
            <p:spPr>
              <a:xfrm>
                <a:off x="3034678" y="3453442"/>
                <a:ext cx="575093"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𝑢</m:t>
                          </m:r>
                        </m:e>
                        <m:sub>
                          <m:r>
                            <a:rPr lang="en-US" altLang="ja-JP" b="0" i="1" dirty="0" smtClean="0">
                              <a:latin typeface="Cambria Math" panose="02040503050406030204" pitchFamily="18" charset="0"/>
                            </a:rPr>
                            <m:t>0</m:t>
                          </m:r>
                          <m:r>
                            <a:rPr lang="en-US" altLang="ja-JP" b="0" i="1" dirty="0" smtClean="0">
                              <a:latin typeface="Cambria Math" panose="02040503050406030204" pitchFamily="18" charset="0"/>
                            </a:rPr>
                            <m:t>𝑗</m:t>
                          </m:r>
                        </m:sub>
                      </m:sSub>
                    </m:oMath>
                  </m:oMathPara>
                </a14:m>
                <a:endParaRPr kumimoji="1" lang="ja-JP" altLang="en-US" dirty="0"/>
              </a:p>
            </p:txBody>
          </p:sp>
        </mc:Choice>
        <mc:Fallback xmlns="">
          <p:sp>
            <p:nvSpPr>
              <p:cNvPr id="3" name="テキスト ボックス 2">
                <a:extLst>
                  <a:ext uri="{FF2B5EF4-FFF2-40B4-BE49-F238E27FC236}">
                    <a16:creationId xmlns:a16="http://schemas.microsoft.com/office/drawing/2014/main" id="{419334CD-BA79-7D30-B4E3-1F896A79483A}"/>
                  </a:ext>
                </a:extLst>
              </p:cNvPr>
              <p:cNvSpPr txBox="1">
                <a:spLocks noRot="1" noChangeAspect="1" noMove="1" noResize="1" noEditPoints="1" noAdjustHandles="1" noChangeArrowheads="1" noChangeShapeType="1" noTextEdit="1"/>
              </p:cNvSpPr>
              <p:nvPr/>
            </p:nvSpPr>
            <p:spPr>
              <a:xfrm>
                <a:off x="3034678" y="3453442"/>
                <a:ext cx="575093" cy="391646"/>
              </a:xfrm>
              <a:prstGeom prst="rect">
                <a:avLst/>
              </a:prstGeom>
              <a:blipFill>
                <a:blip r:embed="rId4"/>
                <a:stretch>
                  <a:fillRect b="-7813"/>
                </a:stretch>
              </a:blipFill>
            </p:spPr>
            <p:txBody>
              <a:bodyPr/>
              <a:lstStyle/>
              <a:p>
                <a:r>
                  <a:rPr lang="ja-JP" altLang="en-US">
                    <a:noFill/>
                  </a:rPr>
                  <a:t> </a:t>
                </a:r>
              </a:p>
            </p:txBody>
          </p:sp>
        </mc:Fallback>
      </mc:AlternateContent>
      <p:sp>
        <p:nvSpPr>
          <p:cNvPr id="6" name="矢印: 下 5">
            <a:extLst>
              <a:ext uri="{FF2B5EF4-FFF2-40B4-BE49-F238E27FC236}">
                <a16:creationId xmlns:a16="http://schemas.microsoft.com/office/drawing/2014/main" id="{1DE7E525-8324-FB20-DC43-F4BCCCA3D5D6}"/>
              </a:ext>
            </a:extLst>
          </p:cNvPr>
          <p:cNvSpPr/>
          <p:nvPr/>
        </p:nvSpPr>
        <p:spPr>
          <a:xfrm>
            <a:off x="7680853" y="3908611"/>
            <a:ext cx="367553" cy="307429"/>
          </a:xfrm>
          <a:prstGeom prst="downArrow">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FD790BB-A05D-4AFA-EE1F-3C8D6E08E228}"/>
                  </a:ext>
                </a:extLst>
              </p:cNvPr>
              <p:cNvSpPr txBox="1"/>
              <p:nvPr/>
            </p:nvSpPr>
            <p:spPr>
              <a:xfrm>
                <a:off x="7597714" y="3525162"/>
                <a:ext cx="524759"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𝑥</m:t>
                          </m:r>
                        </m:e>
                        <m:sub>
                          <m:r>
                            <a:rPr lang="en-US" altLang="ja-JP" b="0" i="1" dirty="0" smtClean="0">
                              <a:latin typeface="Cambria Math" panose="02040503050406030204" pitchFamily="18" charset="0"/>
                            </a:rPr>
                            <m:t>𝑖𝑗</m:t>
                          </m:r>
                        </m:sub>
                      </m:sSub>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5FD790BB-A05D-4AFA-EE1F-3C8D6E08E228}"/>
                  </a:ext>
                </a:extLst>
              </p:cNvPr>
              <p:cNvSpPr txBox="1">
                <a:spLocks noRot="1" noChangeAspect="1" noMove="1" noResize="1" noEditPoints="1" noAdjustHandles="1" noChangeArrowheads="1" noChangeShapeType="1" noTextEdit="1"/>
              </p:cNvSpPr>
              <p:nvPr/>
            </p:nvSpPr>
            <p:spPr>
              <a:xfrm>
                <a:off x="7597714" y="3525162"/>
                <a:ext cx="524759" cy="391646"/>
              </a:xfrm>
              <a:prstGeom prst="rect">
                <a:avLst/>
              </a:prstGeom>
              <a:blipFill>
                <a:blip r:embed="rId5"/>
                <a:stretch>
                  <a:fillRect b="-7692"/>
                </a:stretch>
              </a:blipFill>
            </p:spPr>
            <p:txBody>
              <a:bodyPr/>
              <a:lstStyle/>
              <a:p>
                <a:r>
                  <a:rPr lang="ja-JP" altLang="en-US">
                    <a:noFill/>
                  </a:rPr>
                  <a:t> </a:t>
                </a:r>
              </a:p>
            </p:txBody>
          </p:sp>
        </mc:Fallback>
      </mc:AlternateContent>
      <p:sp>
        <p:nvSpPr>
          <p:cNvPr id="16" name="矢印: 下 15">
            <a:extLst>
              <a:ext uri="{FF2B5EF4-FFF2-40B4-BE49-F238E27FC236}">
                <a16:creationId xmlns:a16="http://schemas.microsoft.com/office/drawing/2014/main" id="{1EAC08B3-456B-EB72-7B0F-3170F844AB1D}"/>
              </a:ext>
            </a:extLst>
          </p:cNvPr>
          <p:cNvSpPr/>
          <p:nvPr/>
        </p:nvSpPr>
        <p:spPr>
          <a:xfrm>
            <a:off x="8344241" y="3908611"/>
            <a:ext cx="367553" cy="307429"/>
          </a:xfrm>
          <a:prstGeom prst="downArrow">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6B37DC3-685F-D1BA-DF8A-443F2422D74E}"/>
                  </a:ext>
                </a:extLst>
              </p:cNvPr>
              <p:cNvSpPr txBox="1"/>
              <p:nvPr/>
            </p:nvSpPr>
            <p:spPr>
              <a:xfrm>
                <a:off x="8252137" y="3453442"/>
                <a:ext cx="620363" cy="47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ja-JP" b="0" i="1" dirty="0" smtClean="0">
                              <a:latin typeface="Cambria Math" panose="02040503050406030204" pitchFamily="18" charset="0"/>
                            </a:rPr>
                          </m:ctrlPr>
                        </m:sSubSupPr>
                        <m:e>
                          <m:r>
                            <a:rPr lang="en-US" altLang="ja-JP" i="1" dirty="0" smtClean="0">
                              <a:latin typeface="Cambria Math" panose="02040503050406030204" pitchFamily="18" charset="0"/>
                            </a:rPr>
                            <m:t>𝑦</m:t>
                          </m:r>
                        </m:e>
                        <m:sub>
                          <m:r>
                            <a:rPr lang="en-US" altLang="ja-JP" b="0" i="1" dirty="0" smtClean="0">
                              <a:latin typeface="Cambria Math" panose="02040503050406030204" pitchFamily="18" charset="0"/>
                            </a:rPr>
                            <m:t>𝑖𝑗</m:t>
                          </m:r>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oMath>
                  </m:oMathPara>
                </a14:m>
                <a:endParaRPr kumimoji="1" lang="ja-JP" altLang="en-US" dirty="0"/>
              </a:p>
            </p:txBody>
          </p:sp>
        </mc:Choice>
        <mc:Fallback xmlns="">
          <p:sp>
            <p:nvSpPr>
              <p:cNvPr id="17" name="テキスト ボックス 16">
                <a:extLst>
                  <a:ext uri="{FF2B5EF4-FFF2-40B4-BE49-F238E27FC236}">
                    <a16:creationId xmlns:a16="http://schemas.microsoft.com/office/drawing/2014/main" id="{E6B37DC3-685F-D1BA-DF8A-443F2422D74E}"/>
                  </a:ext>
                </a:extLst>
              </p:cNvPr>
              <p:cNvSpPr txBox="1">
                <a:spLocks noRot="1" noChangeAspect="1" noMove="1" noResize="1" noEditPoints="1" noAdjustHandles="1" noChangeArrowheads="1" noChangeShapeType="1" noTextEdit="1"/>
              </p:cNvSpPr>
              <p:nvPr/>
            </p:nvSpPr>
            <p:spPr>
              <a:xfrm>
                <a:off x="8252137" y="3453442"/>
                <a:ext cx="620363" cy="476221"/>
              </a:xfrm>
              <a:prstGeom prst="rect">
                <a:avLst/>
              </a:prstGeom>
              <a:blipFill>
                <a:blip r:embed="rId6"/>
                <a:stretch>
                  <a:fillRect b="-641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4928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雲 32">
            <a:extLst>
              <a:ext uri="{FF2B5EF4-FFF2-40B4-BE49-F238E27FC236}">
                <a16:creationId xmlns:a16="http://schemas.microsoft.com/office/drawing/2014/main" id="{E2F00B74-40F1-8256-4E6B-ED7EDC5A3BE5}"/>
              </a:ext>
            </a:extLst>
          </p:cNvPr>
          <p:cNvSpPr/>
          <p:nvPr/>
        </p:nvSpPr>
        <p:spPr>
          <a:xfrm>
            <a:off x="215608" y="4226703"/>
            <a:ext cx="3986730" cy="1196942"/>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8C0D745-1C24-4A1E-1DD0-8EB0D9FFF396}"/>
              </a:ext>
            </a:extLst>
          </p:cNvPr>
          <p:cNvSpPr/>
          <p:nvPr/>
        </p:nvSpPr>
        <p:spPr>
          <a:xfrm>
            <a:off x="71719" y="2857530"/>
            <a:ext cx="954107" cy="873056"/>
          </a:xfrm>
          <a:prstGeom prst="ellipse">
            <a:avLst/>
          </a:prstGeom>
          <a:gradFill flip="none" rotWithShape="1">
            <a:gsLst>
              <a:gs pos="50000">
                <a:schemeClr val="bg1"/>
              </a:gs>
              <a:gs pos="2000">
                <a:srgbClr val="E0BED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27</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kumimoji="1" lang="ja-JP" altLang="en-US" sz="2000" b="1" dirty="0">
                <a:solidFill>
                  <a:srgbClr val="C00000"/>
                </a:solidFill>
              </a:rPr>
              <a:t>モデル化</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255961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先行研究の予測</a:t>
            </a:r>
          </a:p>
        </p:txBody>
      </p:sp>
      <p:pic>
        <p:nvPicPr>
          <p:cNvPr id="4" name="図 3" descr="テキスト, 手紙&#10;&#10;自動的に生成された説明">
            <a:extLst>
              <a:ext uri="{FF2B5EF4-FFF2-40B4-BE49-F238E27FC236}">
                <a16:creationId xmlns:a16="http://schemas.microsoft.com/office/drawing/2014/main" id="{448981D1-600D-95A5-8CC1-32E28635F31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09" y="1784008"/>
            <a:ext cx="8128632" cy="1703142"/>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6B37DC3-685F-D1BA-DF8A-443F2422D74E}"/>
                  </a:ext>
                </a:extLst>
              </p:cNvPr>
              <p:cNvSpPr txBox="1"/>
              <p:nvPr/>
            </p:nvSpPr>
            <p:spPr>
              <a:xfrm>
                <a:off x="318468" y="3624493"/>
                <a:ext cx="5087250" cy="450764"/>
              </a:xfrm>
              <a:prstGeom prst="rect">
                <a:avLst/>
              </a:prstGeom>
              <a:noFill/>
            </p:spPr>
            <p:txBody>
              <a:bodyPr wrap="square" rtlCol="0">
                <a:spAutoFit/>
              </a:bodyPr>
              <a:lstStyle/>
              <a:p>
                <a14:m>
                  <m:oMath xmlns:m="http://schemas.openxmlformats.org/officeDocument/2006/math">
                    <m:sSubSup>
                      <m:sSubSupPr>
                        <m:ctrlPr>
                          <a:rPr lang="en-US" altLang="ja-JP" b="0" i="1" dirty="0" smtClean="0">
                            <a:latin typeface="Cambria Math" panose="02040503050406030204" pitchFamily="18" charset="0"/>
                          </a:rPr>
                        </m:ctrlPr>
                      </m:sSubSupPr>
                      <m:e>
                        <m:r>
                          <a:rPr lang="en-US" altLang="ja-JP" i="1" dirty="0" smtClean="0">
                            <a:latin typeface="Cambria Math" panose="02040503050406030204" pitchFamily="18" charset="0"/>
                          </a:rPr>
                          <m:t>𝑦</m:t>
                        </m:r>
                      </m:e>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r>
                      <a:rPr lang="ja-JP" altLang="en-US" i="1" dirty="0">
                        <a:latin typeface="Cambria Math" panose="02040503050406030204" pitchFamily="18" charset="0"/>
                      </a:rPr>
                      <m:t>が</m:t>
                    </m:r>
                  </m:oMath>
                </a14:m>
                <a:r>
                  <a:rPr kumimoji="1" lang="ja-JP" altLang="en-US" dirty="0"/>
                  <a:t>生産される確率</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𝜋</m:t>
                        </m:r>
                      </m:e>
                      <m:sup>
                        <m:d>
                          <m:dPr>
                            <m:ctrlPr>
                              <a:rPr lang="en-US" altLang="ja-JP" i="1">
                                <a:latin typeface="Cambria Math" panose="02040503050406030204" pitchFamily="18" charset="0"/>
                              </a:rPr>
                            </m:ctrlPr>
                          </m:dPr>
                          <m:e>
                            <m:r>
                              <a:rPr lang="en-US" altLang="ja-JP" i="1">
                                <a:latin typeface="Cambria Math" panose="02040503050406030204" pitchFamily="18" charset="0"/>
                              </a:rPr>
                              <m:t>𝑡</m:t>
                            </m:r>
                          </m:e>
                        </m:d>
                      </m:sup>
                    </m:sSup>
                  </m:oMath>
                </a14:m>
                <a:r>
                  <a:rPr kumimoji="1" lang="ja-JP" altLang="en-US" dirty="0"/>
                  <a:t>をモデル化する：</a:t>
                </a:r>
              </a:p>
            </p:txBody>
          </p:sp>
        </mc:Choice>
        <mc:Fallback xmlns="">
          <p:sp>
            <p:nvSpPr>
              <p:cNvPr id="17" name="テキスト ボックス 16">
                <a:extLst>
                  <a:ext uri="{FF2B5EF4-FFF2-40B4-BE49-F238E27FC236}">
                    <a16:creationId xmlns:a16="http://schemas.microsoft.com/office/drawing/2014/main" id="{E6B37DC3-685F-D1BA-DF8A-443F2422D74E}"/>
                  </a:ext>
                </a:extLst>
              </p:cNvPr>
              <p:cNvSpPr txBox="1">
                <a:spLocks noRot="1" noChangeAspect="1" noMove="1" noResize="1" noEditPoints="1" noAdjustHandles="1" noChangeArrowheads="1" noChangeShapeType="1" noTextEdit="1"/>
              </p:cNvSpPr>
              <p:nvPr/>
            </p:nvSpPr>
            <p:spPr>
              <a:xfrm>
                <a:off x="318468" y="3624493"/>
                <a:ext cx="5087250" cy="450764"/>
              </a:xfrm>
              <a:prstGeom prst="rect">
                <a:avLst/>
              </a:prstGeom>
              <a:blipFill>
                <a:blip r:embed="rId3"/>
                <a:stretch>
                  <a:fillRect b="-17568"/>
                </a:stretch>
              </a:blipFill>
            </p:spPr>
            <p:txBody>
              <a:bodyPr/>
              <a:lstStyle/>
              <a:p>
                <a:r>
                  <a:rPr lang="ja-JP" altLang="en-US">
                    <a:noFill/>
                  </a:rPr>
                  <a:t> </a:t>
                </a:r>
              </a:p>
            </p:txBody>
          </p:sp>
        </mc:Fallback>
      </mc:AlternateContent>
      <p:grpSp>
        <p:nvGrpSpPr>
          <p:cNvPr id="28" name="グループ化 27">
            <a:extLst>
              <a:ext uri="{FF2B5EF4-FFF2-40B4-BE49-F238E27FC236}">
                <a16:creationId xmlns:a16="http://schemas.microsoft.com/office/drawing/2014/main" id="{08F0A5CE-15FD-91FE-8970-E7FC670ADD52}"/>
              </a:ext>
            </a:extLst>
          </p:cNvPr>
          <p:cNvGrpSpPr/>
          <p:nvPr/>
        </p:nvGrpSpPr>
        <p:grpSpPr>
          <a:xfrm>
            <a:off x="4941663" y="3735001"/>
            <a:ext cx="3852714" cy="2158606"/>
            <a:chOff x="378627" y="4127119"/>
            <a:chExt cx="3852714" cy="2158606"/>
          </a:xfrm>
        </p:grpSpPr>
        <p:cxnSp>
          <p:nvCxnSpPr>
            <p:cNvPr id="20" name="直線コネクタ 19">
              <a:extLst>
                <a:ext uri="{FF2B5EF4-FFF2-40B4-BE49-F238E27FC236}">
                  <a16:creationId xmlns:a16="http://schemas.microsoft.com/office/drawing/2014/main" id="{592411DD-BF67-B7D4-ADD2-B72CF2CBC46A}"/>
                </a:ext>
              </a:extLst>
            </p:cNvPr>
            <p:cNvCxnSpPr/>
            <p:nvPr/>
          </p:nvCxnSpPr>
          <p:spPr>
            <a:xfrm>
              <a:off x="1066800" y="4273094"/>
              <a:ext cx="0" cy="1921142"/>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C5FA00C3-E182-376C-5A4E-1793184752C9}"/>
                </a:ext>
              </a:extLst>
            </p:cNvPr>
            <p:cNvCxnSpPr/>
            <p:nvPr/>
          </p:nvCxnSpPr>
          <p:spPr>
            <a:xfrm>
              <a:off x="772085" y="5925674"/>
              <a:ext cx="345925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01CEB12-1366-E0A4-DC67-03D0DB463611}"/>
                    </a:ext>
                  </a:extLst>
                </p:cNvPr>
                <p:cNvSpPr txBox="1"/>
                <p:nvPr/>
              </p:nvSpPr>
              <p:spPr>
                <a:xfrm>
                  <a:off x="378627" y="4127119"/>
                  <a:ext cx="627159" cy="387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𝜋</m:t>
                            </m:r>
                          </m:e>
                          <m: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sup>
                        </m:sSup>
                      </m:oMath>
                    </m:oMathPara>
                  </a14:m>
                  <a:endParaRPr kumimoji="1" lang="ja-JP" altLang="en-US" dirty="0"/>
                </a:p>
              </p:txBody>
            </p:sp>
          </mc:Choice>
          <mc:Fallback xmlns="">
            <p:sp>
              <p:nvSpPr>
                <p:cNvPr id="24" name="テキスト ボックス 23">
                  <a:extLst>
                    <a:ext uri="{FF2B5EF4-FFF2-40B4-BE49-F238E27FC236}">
                      <a16:creationId xmlns:a16="http://schemas.microsoft.com/office/drawing/2014/main" id="{201CEB12-1366-E0A4-DC67-03D0DB463611}"/>
                    </a:ext>
                  </a:extLst>
                </p:cNvPr>
                <p:cNvSpPr txBox="1">
                  <a:spLocks noRot="1" noChangeAspect="1" noMove="1" noResize="1" noEditPoints="1" noAdjustHandles="1" noChangeArrowheads="1" noChangeShapeType="1" noTextEdit="1"/>
                </p:cNvSpPr>
                <p:nvPr/>
              </p:nvSpPr>
              <p:spPr>
                <a:xfrm>
                  <a:off x="378627" y="4127119"/>
                  <a:ext cx="627159" cy="387927"/>
                </a:xfrm>
                <a:prstGeom prst="rect">
                  <a:avLst/>
                </a:prstGeom>
                <a:blipFill>
                  <a:blip r:embed="rId4"/>
                  <a:stretch>
                    <a:fillRect/>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7728C6DE-88A8-DE31-8A06-820028476F83}"/>
                </a:ext>
              </a:extLst>
            </p:cNvPr>
            <p:cNvCxnSpPr/>
            <p:nvPr/>
          </p:nvCxnSpPr>
          <p:spPr>
            <a:xfrm>
              <a:off x="905435" y="4464424"/>
              <a:ext cx="344963"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E1BC624F-F23F-C212-3040-BCEABB689CDC}"/>
                </a:ext>
              </a:extLst>
            </p:cNvPr>
            <p:cNvSpPr txBox="1"/>
            <p:nvPr/>
          </p:nvSpPr>
          <p:spPr>
            <a:xfrm>
              <a:off x="397435" y="4531399"/>
              <a:ext cx="1133644" cy="1754326"/>
            </a:xfrm>
            <a:prstGeom prst="rect">
              <a:avLst/>
            </a:prstGeom>
            <a:noFill/>
          </p:spPr>
          <p:txBody>
            <a:bodyPr wrap="none" rtlCol="0">
              <a:spAutoFit/>
            </a:bodyPr>
            <a:lstStyle/>
            <a:p>
              <a:r>
                <a:rPr kumimoji="1" lang="en-US" altLang="ja-JP" dirty="0"/>
                <a:t>100% (1)</a:t>
              </a:r>
            </a:p>
            <a:p>
              <a:endParaRPr lang="en-US" altLang="ja-JP" dirty="0"/>
            </a:p>
            <a:p>
              <a:endParaRPr kumimoji="1" lang="en-US" altLang="ja-JP" dirty="0"/>
            </a:p>
            <a:p>
              <a:endParaRPr lang="en-US" altLang="ja-JP" dirty="0"/>
            </a:p>
            <a:p>
              <a:endParaRPr kumimoji="1" lang="en-US" altLang="ja-JP" dirty="0"/>
            </a:p>
            <a:p>
              <a:r>
                <a:rPr lang="en-US" altLang="ja-JP" dirty="0"/>
                <a:t>0%     (0)</a:t>
              </a:r>
              <a:endParaRPr kumimoji="1" lang="ja-JP" altLang="en-US" dirty="0"/>
            </a:p>
          </p:txBody>
        </p:sp>
      </p:grpSp>
      <p:sp>
        <p:nvSpPr>
          <p:cNvPr id="29" name="フリーフォーム: 図形 28">
            <a:extLst>
              <a:ext uri="{FF2B5EF4-FFF2-40B4-BE49-F238E27FC236}">
                <a16:creationId xmlns:a16="http://schemas.microsoft.com/office/drawing/2014/main" id="{B48490EB-D8D2-B691-0BD4-0460257BB0DA}"/>
              </a:ext>
            </a:extLst>
          </p:cNvPr>
          <p:cNvSpPr/>
          <p:nvPr/>
        </p:nvSpPr>
        <p:spPr>
          <a:xfrm>
            <a:off x="5836023" y="4226704"/>
            <a:ext cx="2805947" cy="1127554"/>
          </a:xfrm>
          <a:custGeom>
            <a:avLst/>
            <a:gdLst>
              <a:gd name="connsiteX0" fmla="*/ 0 w 3119718"/>
              <a:gd name="connsiteY0" fmla="*/ 1299882 h 1299882"/>
              <a:gd name="connsiteX1" fmla="*/ 80682 w 3119718"/>
              <a:gd name="connsiteY1" fmla="*/ 1192306 h 1299882"/>
              <a:gd name="connsiteX2" fmla="*/ 152400 w 3119718"/>
              <a:gd name="connsiteY2" fmla="*/ 1138518 h 1299882"/>
              <a:gd name="connsiteX3" fmla="*/ 304800 w 3119718"/>
              <a:gd name="connsiteY3" fmla="*/ 1147482 h 1299882"/>
              <a:gd name="connsiteX4" fmla="*/ 340659 w 3119718"/>
              <a:gd name="connsiteY4" fmla="*/ 1156447 h 1299882"/>
              <a:gd name="connsiteX5" fmla="*/ 394447 w 3119718"/>
              <a:gd name="connsiteY5" fmla="*/ 1129553 h 1299882"/>
              <a:gd name="connsiteX6" fmla="*/ 439271 w 3119718"/>
              <a:gd name="connsiteY6" fmla="*/ 1066800 h 1299882"/>
              <a:gd name="connsiteX7" fmla="*/ 457200 w 3119718"/>
              <a:gd name="connsiteY7" fmla="*/ 1039906 h 1299882"/>
              <a:gd name="connsiteX8" fmla="*/ 502023 w 3119718"/>
              <a:gd name="connsiteY8" fmla="*/ 1021977 h 1299882"/>
              <a:gd name="connsiteX9" fmla="*/ 618565 w 3119718"/>
              <a:gd name="connsiteY9" fmla="*/ 1039906 h 1299882"/>
              <a:gd name="connsiteX10" fmla="*/ 663388 w 3119718"/>
              <a:gd name="connsiteY10" fmla="*/ 1048871 h 1299882"/>
              <a:gd name="connsiteX11" fmla="*/ 708212 w 3119718"/>
              <a:gd name="connsiteY11" fmla="*/ 1039906 h 1299882"/>
              <a:gd name="connsiteX12" fmla="*/ 762000 w 3119718"/>
              <a:gd name="connsiteY12" fmla="*/ 932330 h 1299882"/>
              <a:gd name="connsiteX13" fmla="*/ 797859 w 3119718"/>
              <a:gd name="connsiteY13" fmla="*/ 905435 h 1299882"/>
              <a:gd name="connsiteX14" fmla="*/ 824753 w 3119718"/>
              <a:gd name="connsiteY14" fmla="*/ 878541 h 1299882"/>
              <a:gd name="connsiteX15" fmla="*/ 995082 w 3119718"/>
              <a:gd name="connsiteY15" fmla="*/ 887506 h 1299882"/>
              <a:gd name="connsiteX16" fmla="*/ 1084729 w 3119718"/>
              <a:gd name="connsiteY16" fmla="*/ 887506 h 1299882"/>
              <a:gd name="connsiteX17" fmla="*/ 1165412 w 3119718"/>
              <a:gd name="connsiteY17" fmla="*/ 833718 h 1299882"/>
              <a:gd name="connsiteX18" fmla="*/ 1210235 w 3119718"/>
              <a:gd name="connsiteY18" fmla="*/ 806824 h 1299882"/>
              <a:gd name="connsiteX19" fmla="*/ 1434353 w 3119718"/>
              <a:gd name="connsiteY19" fmla="*/ 797859 h 1299882"/>
              <a:gd name="connsiteX20" fmla="*/ 1506071 w 3119718"/>
              <a:gd name="connsiteY20" fmla="*/ 762000 h 1299882"/>
              <a:gd name="connsiteX21" fmla="*/ 1532965 w 3119718"/>
              <a:gd name="connsiteY21" fmla="*/ 726141 h 1299882"/>
              <a:gd name="connsiteX22" fmla="*/ 1631576 w 3119718"/>
              <a:gd name="connsiteY22" fmla="*/ 627530 h 1299882"/>
              <a:gd name="connsiteX23" fmla="*/ 1649506 w 3119718"/>
              <a:gd name="connsiteY23" fmla="*/ 609600 h 1299882"/>
              <a:gd name="connsiteX24" fmla="*/ 1685365 w 3119718"/>
              <a:gd name="connsiteY24" fmla="*/ 573741 h 1299882"/>
              <a:gd name="connsiteX25" fmla="*/ 1748118 w 3119718"/>
              <a:gd name="connsiteY25" fmla="*/ 546847 h 1299882"/>
              <a:gd name="connsiteX26" fmla="*/ 1837765 w 3119718"/>
              <a:gd name="connsiteY26" fmla="*/ 555812 h 1299882"/>
              <a:gd name="connsiteX27" fmla="*/ 1882588 w 3119718"/>
              <a:gd name="connsiteY27" fmla="*/ 573741 h 1299882"/>
              <a:gd name="connsiteX28" fmla="*/ 1918447 w 3119718"/>
              <a:gd name="connsiteY28" fmla="*/ 582706 h 1299882"/>
              <a:gd name="connsiteX29" fmla="*/ 1963271 w 3119718"/>
              <a:gd name="connsiteY29" fmla="*/ 573741 h 1299882"/>
              <a:gd name="connsiteX30" fmla="*/ 1999129 w 3119718"/>
              <a:gd name="connsiteY30" fmla="*/ 510988 h 1299882"/>
              <a:gd name="connsiteX31" fmla="*/ 2034988 w 3119718"/>
              <a:gd name="connsiteY31" fmla="*/ 457200 h 1299882"/>
              <a:gd name="connsiteX32" fmla="*/ 2052918 w 3119718"/>
              <a:gd name="connsiteY32" fmla="*/ 421341 h 1299882"/>
              <a:gd name="connsiteX33" fmla="*/ 2160494 w 3119718"/>
              <a:gd name="connsiteY33" fmla="*/ 385482 h 1299882"/>
              <a:gd name="connsiteX34" fmla="*/ 2277035 w 3119718"/>
              <a:gd name="connsiteY34" fmla="*/ 376518 h 1299882"/>
              <a:gd name="connsiteX35" fmla="*/ 2312894 w 3119718"/>
              <a:gd name="connsiteY35" fmla="*/ 358588 h 1299882"/>
              <a:gd name="connsiteX36" fmla="*/ 2537012 w 3119718"/>
              <a:gd name="connsiteY36" fmla="*/ 349624 h 1299882"/>
              <a:gd name="connsiteX37" fmla="*/ 2698376 w 3119718"/>
              <a:gd name="connsiteY37" fmla="*/ 286871 h 1299882"/>
              <a:gd name="connsiteX38" fmla="*/ 2734235 w 3119718"/>
              <a:gd name="connsiteY38" fmla="*/ 259977 h 1299882"/>
              <a:gd name="connsiteX39" fmla="*/ 2788023 w 3119718"/>
              <a:gd name="connsiteY39" fmla="*/ 224118 h 1299882"/>
              <a:gd name="connsiteX40" fmla="*/ 2886635 w 3119718"/>
              <a:gd name="connsiteY40" fmla="*/ 89647 h 1299882"/>
              <a:gd name="connsiteX41" fmla="*/ 2931459 w 3119718"/>
              <a:gd name="connsiteY41" fmla="*/ 53788 h 1299882"/>
              <a:gd name="connsiteX42" fmla="*/ 2985247 w 3119718"/>
              <a:gd name="connsiteY42" fmla="*/ 35859 h 1299882"/>
              <a:gd name="connsiteX43" fmla="*/ 3065929 w 3119718"/>
              <a:gd name="connsiteY43" fmla="*/ 26894 h 1299882"/>
              <a:gd name="connsiteX44" fmla="*/ 3083859 w 3119718"/>
              <a:gd name="connsiteY44" fmla="*/ 8965 h 1299882"/>
              <a:gd name="connsiteX45" fmla="*/ 3119718 w 3119718"/>
              <a:gd name="connsiteY45" fmla="*/ 0 h 12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19718" h="1299882">
                <a:moveTo>
                  <a:pt x="0" y="1299882"/>
                </a:moveTo>
                <a:cubicBezTo>
                  <a:pt x="30770" y="1248598"/>
                  <a:pt x="31837" y="1241151"/>
                  <a:pt x="80682" y="1192306"/>
                </a:cubicBezTo>
                <a:cubicBezTo>
                  <a:pt x="101977" y="1171011"/>
                  <a:pt x="127571" y="1155070"/>
                  <a:pt x="152400" y="1138518"/>
                </a:cubicBezTo>
                <a:cubicBezTo>
                  <a:pt x="203200" y="1141506"/>
                  <a:pt x="254141" y="1142657"/>
                  <a:pt x="304800" y="1147482"/>
                </a:cubicBezTo>
                <a:cubicBezTo>
                  <a:pt x="317065" y="1148650"/>
                  <a:pt x="328577" y="1158863"/>
                  <a:pt x="340659" y="1156447"/>
                </a:cubicBezTo>
                <a:cubicBezTo>
                  <a:pt x="360315" y="1152516"/>
                  <a:pt x="376518" y="1138518"/>
                  <a:pt x="394447" y="1129553"/>
                </a:cubicBezTo>
                <a:cubicBezTo>
                  <a:pt x="463109" y="1015117"/>
                  <a:pt x="390869" y="1127303"/>
                  <a:pt x="439271" y="1066800"/>
                </a:cubicBezTo>
                <a:cubicBezTo>
                  <a:pt x="446002" y="1058387"/>
                  <a:pt x="448433" y="1046168"/>
                  <a:pt x="457200" y="1039906"/>
                </a:cubicBezTo>
                <a:cubicBezTo>
                  <a:pt x="470295" y="1030553"/>
                  <a:pt x="487082" y="1027953"/>
                  <a:pt x="502023" y="1021977"/>
                </a:cubicBezTo>
                <a:lnTo>
                  <a:pt x="618565" y="1039906"/>
                </a:lnTo>
                <a:cubicBezTo>
                  <a:pt x="633595" y="1042411"/>
                  <a:pt x="648151" y="1048871"/>
                  <a:pt x="663388" y="1048871"/>
                </a:cubicBezTo>
                <a:cubicBezTo>
                  <a:pt x="678625" y="1048871"/>
                  <a:pt x="693271" y="1042894"/>
                  <a:pt x="708212" y="1039906"/>
                </a:cubicBezTo>
                <a:cubicBezTo>
                  <a:pt x="719786" y="1012900"/>
                  <a:pt x="740382" y="957037"/>
                  <a:pt x="762000" y="932330"/>
                </a:cubicBezTo>
                <a:cubicBezTo>
                  <a:pt x="771839" y="921085"/>
                  <a:pt x="786515" y="915159"/>
                  <a:pt x="797859" y="905435"/>
                </a:cubicBezTo>
                <a:cubicBezTo>
                  <a:pt x="807485" y="897184"/>
                  <a:pt x="815788" y="887506"/>
                  <a:pt x="824753" y="878541"/>
                </a:cubicBezTo>
                <a:cubicBezTo>
                  <a:pt x="881529" y="881529"/>
                  <a:pt x="938441" y="882581"/>
                  <a:pt x="995082" y="887506"/>
                </a:cubicBezTo>
                <a:cubicBezTo>
                  <a:pt x="1082963" y="895148"/>
                  <a:pt x="968056" y="906952"/>
                  <a:pt x="1084729" y="887506"/>
                </a:cubicBezTo>
                <a:cubicBezTo>
                  <a:pt x="1111623" y="869577"/>
                  <a:pt x="1142557" y="856574"/>
                  <a:pt x="1165412" y="833718"/>
                </a:cubicBezTo>
                <a:cubicBezTo>
                  <a:pt x="1181216" y="817913"/>
                  <a:pt x="1185168" y="808614"/>
                  <a:pt x="1210235" y="806824"/>
                </a:cubicBezTo>
                <a:cubicBezTo>
                  <a:pt x="1284811" y="801497"/>
                  <a:pt x="1359647" y="800847"/>
                  <a:pt x="1434353" y="797859"/>
                </a:cubicBezTo>
                <a:cubicBezTo>
                  <a:pt x="1458259" y="785906"/>
                  <a:pt x="1490034" y="783382"/>
                  <a:pt x="1506071" y="762000"/>
                </a:cubicBezTo>
                <a:cubicBezTo>
                  <a:pt x="1515036" y="750047"/>
                  <a:pt x="1522869" y="737155"/>
                  <a:pt x="1532965" y="726141"/>
                </a:cubicBezTo>
                <a:lnTo>
                  <a:pt x="1631576" y="627530"/>
                </a:lnTo>
                <a:lnTo>
                  <a:pt x="1649506" y="609600"/>
                </a:lnTo>
                <a:cubicBezTo>
                  <a:pt x="1661459" y="597647"/>
                  <a:pt x="1669828" y="580400"/>
                  <a:pt x="1685365" y="573741"/>
                </a:cubicBezTo>
                <a:lnTo>
                  <a:pt x="1748118" y="546847"/>
                </a:lnTo>
                <a:cubicBezTo>
                  <a:pt x="1778000" y="549835"/>
                  <a:pt x="1808317" y="549922"/>
                  <a:pt x="1837765" y="555812"/>
                </a:cubicBezTo>
                <a:cubicBezTo>
                  <a:pt x="1853544" y="558968"/>
                  <a:pt x="1867322" y="568652"/>
                  <a:pt x="1882588" y="573741"/>
                </a:cubicBezTo>
                <a:cubicBezTo>
                  <a:pt x="1894277" y="577637"/>
                  <a:pt x="1906494" y="579718"/>
                  <a:pt x="1918447" y="582706"/>
                </a:cubicBezTo>
                <a:cubicBezTo>
                  <a:pt x="1933388" y="579718"/>
                  <a:pt x="1951883" y="583864"/>
                  <a:pt x="1963271" y="573741"/>
                </a:cubicBezTo>
                <a:cubicBezTo>
                  <a:pt x="1981277" y="557735"/>
                  <a:pt x="1986503" y="531506"/>
                  <a:pt x="1999129" y="510988"/>
                </a:cubicBezTo>
                <a:cubicBezTo>
                  <a:pt x="2010422" y="492636"/>
                  <a:pt x="2023901" y="475678"/>
                  <a:pt x="2034988" y="457200"/>
                </a:cubicBezTo>
                <a:cubicBezTo>
                  <a:pt x="2041864" y="445741"/>
                  <a:pt x="2044221" y="431488"/>
                  <a:pt x="2052918" y="421341"/>
                </a:cubicBezTo>
                <a:cubicBezTo>
                  <a:pt x="2085119" y="383773"/>
                  <a:pt x="2110926" y="390203"/>
                  <a:pt x="2160494" y="385482"/>
                </a:cubicBezTo>
                <a:cubicBezTo>
                  <a:pt x="2199280" y="381788"/>
                  <a:pt x="2238188" y="379506"/>
                  <a:pt x="2277035" y="376518"/>
                </a:cubicBezTo>
                <a:cubicBezTo>
                  <a:pt x="2288988" y="370541"/>
                  <a:pt x="2300486" y="363551"/>
                  <a:pt x="2312894" y="358588"/>
                </a:cubicBezTo>
                <a:cubicBezTo>
                  <a:pt x="2404751" y="321845"/>
                  <a:pt x="2395547" y="342178"/>
                  <a:pt x="2537012" y="349624"/>
                </a:cubicBezTo>
                <a:cubicBezTo>
                  <a:pt x="2712023" y="335039"/>
                  <a:pt x="2589431" y="368579"/>
                  <a:pt x="2698376" y="286871"/>
                </a:cubicBezTo>
                <a:cubicBezTo>
                  <a:pt x="2710329" y="277906"/>
                  <a:pt x="2721995" y="268545"/>
                  <a:pt x="2734235" y="259977"/>
                </a:cubicBezTo>
                <a:cubicBezTo>
                  <a:pt x="2751888" y="247620"/>
                  <a:pt x="2788023" y="224118"/>
                  <a:pt x="2788023" y="224118"/>
                </a:cubicBezTo>
                <a:cubicBezTo>
                  <a:pt x="2836059" y="148633"/>
                  <a:pt x="2833548" y="136835"/>
                  <a:pt x="2886635" y="89647"/>
                </a:cubicBezTo>
                <a:cubicBezTo>
                  <a:pt x="2900936" y="76935"/>
                  <a:pt x="2914661" y="62950"/>
                  <a:pt x="2931459" y="53788"/>
                </a:cubicBezTo>
                <a:cubicBezTo>
                  <a:pt x="2948050" y="44738"/>
                  <a:pt x="2966715" y="39565"/>
                  <a:pt x="2985247" y="35859"/>
                </a:cubicBezTo>
                <a:cubicBezTo>
                  <a:pt x="3011781" y="30552"/>
                  <a:pt x="3039035" y="29882"/>
                  <a:pt x="3065929" y="26894"/>
                </a:cubicBezTo>
                <a:cubicBezTo>
                  <a:pt x="3071906" y="20918"/>
                  <a:pt x="3076299" y="12745"/>
                  <a:pt x="3083859" y="8965"/>
                </a:cubicBezTo>
                <a:cubicBezTo>
                  <a:pt x="3094879" y="3455"/>
                  <a:pt x="3119718" y="0"/>
                  <a:pt x="3119718"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B51A78C-8C0D-3C1F-9A2C-E2B0889384BB}"/>
              </a:ext>
            </a:extLst>
          </p:cNvPr>
          <p:cNvSpPr/>
          <p:nvPr/>
        </p:nvSpPr>
        <p:spPr>
          <a:xfrm>
            <a:off x="4941663" y="3683139"/>
            <a:ext cx="4130618" cy="2118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645FE81-477B-7C48-B75C-E00918EB0B17}"/>
              </a:ext>
            </a:extLst>
          </p:cNvPr>
          <p:cNvSpPr txBox="1"/>
          <p:nvPr/>
        </p:nvSpPr>
        <p:spPr>
          <a:xfrm>
            <a:off x="570232" y="4494677"/>
            <a:ext cx="3647152" cy="646331"/>
          </a:xfrm>
          <a:prstGeom prst="rect">
            <a:avLst/>
          </a:prstGeom>
          <a:noFill/>
        </p:spPr>
        <p:txBody>
          <a:bodyPr wrap="none" rtlCol="0">
            <a:spAutoFit/>
          </a:bodyPr>
          <a:lstStyle/>
          <a:p>
            <a:r>
              <a:rPr lang="ja-JP" altLang="en-US" dirty="0"/>
              <a:t>椎名の予測：</a:t>
            </a:r>
            <a:endParaRPr lang="en-US" altLang="ja-JP" dirty="0"/>
          </a:p>
          <a:p>
            <a:r>
              <a:rPr kumimoji="1" lang="ja-JP" altLang="en-US" dirty="0"/>
              <a:t>「させてくれる」が増加している</a:t>
            </a:r>
          </a:p>
        </p:txBody>
      </p:sp>
    </p:spTree>
    <p:extLst>
      <p:ext uri="{BB962C8B-B14F-4D97-AF65-F5344CB8AC3E}">
        <p14:creationId xmlns:p14="http://schemas.microsoft.com/office/powerpoint/2010/main" val="12209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id="{88C0D745-1C24-4A1E-1DD0-8EB0D9FFF396}"/>
              </a:ext>
            </a:extLst>
          </p:cNvPr>
          <p:cNvSpPr/>
          <p:nvPr/>
        </p:nvSpPr>
        <p:spPr>
          <a:xfrm>
            <a:off x="71719" y="2857530"/>
            <a:ext cx="954107" cy="873056"/>
          </a:xfrm>
          <a:prstGeom prst="ellipse">
            <a:avLst/>
          </a:prstGeom>
          <a:gradFill flip="none" rotWithShape="1">
            <a:gsLst>
              <a:gs pos="50000">
                <a:schemeClr val="bg1"/>
              </a:gs>
              <a:gs pos="2000">
                <a:srgbClr val="E0BED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３ データと分析手法</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28</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kumimoji="1" lang="ja-JP" altLang="en-US" sz="2000" b="1" dirty="0">
                <a:solidFill>
                  <a:srgbClr val="C00000"/>
                </a:solidFill>
              </a:rPr>
              <a:t>モデル化</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255961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状態空間モデル</a:t>
            </a:r>
          </a:p>
        </p:txBody>
      </p:sp>
      <p:pic>
        <p:nvPicPr>
          <p:cNvPr id="4" name="図 3" descr="テキスト, 手紙&#10;&#10;自動的に生成された説明">
            <a:extLst>
              <a:ext uri="{FF2B5EF4-FFF2-40B4-BE49-F238E27FC236}">
                <a16:creationId xmlns:a16="http://schemas.microsoft.com/office/drawing/2014/main" id="{448981D1-600D-95A5-8CC1-32E28635F31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09" y="1784008"/>
            <a:ext cx="8128632" cy="1703142"/>
          </a:xfrm>
          <a:prstGeom prst="rect">
            <a:avLst/>
          </a:prstGeom>
        </p:spPr>
      </p:pic>
      <p:grpSp>
        <p:nvGrpSpPr>
          <p:cNvPr id="28" name="グループ化 27">
            <a:extLst>
              <a:ext uri="{FF2B5EF4-FFF2-40B4-BE49-F238E27FC236}">
                <a16:creationId xmlns:a16="http://schemas.microsoft.com/office/drawing/2014/main" id="{08F0A5CE-15FD-91FE-8970-E7FC670ADD52}"/>
              </a:ext>
            </a:extLst>
          </p:cNvPr>
          <p:cNvGrpSpPr/>
          <p:nvPr/>
        </p:nvGrpSpPr>
        <p:grpSpPr>
          <a:xfrm>
            <a:off x="4941663" y="3735001"/>
            <a:ext cx="3852714" cy="2158606"/>
            <a:chOff x="378627" y="4127119"/>
            <a:chExt cx="3852714" cy="2158606"/>
          </a:xfrm>
        </p:grpSpPr>
        <p:cxnSp>
          <p:nvCxnSpPr>
            <p:cNvPr id="20" name="直線コネクタ 19">
              <a:extLst>
                <a:ext uri="{FF2B5EF4-FFF2-40B4-BE49-F238E27FC236}">
                  <a16:creationId xmlns:a16="http://schemas.microsoft.com/office/drawing/2014/main" id="{592411DD-BF67-B7D4-ADD2-B72CF2CBC46A}"/>
                </a:ext>
              </a:extLst>
            </p:cNvPr>
            <p:cNvCxnSpPr/>
            <p:nvPr/>
          </p:nvCxnSpPr>
          <p:spPr>
            <a:xfrm>
              <a:off x="1066800" y="4273094"/>
              <a:ext cx="0" cy="1921142"/>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C5FA00C3-E182-376C-5A4E-1793184752C9}"/>
                </a:ext>
              </a:extLst>
            </p:cNvPr>
            <p:cNvCxnSpPr/>
            <p:nvPr/>
          </p:nvCxnSpPr>
          <p:spPr>
            <a:xfrm>
              <a:off x="772085" y="5925674"/>
              <a:ext cx="345925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01CEB12-1366-E0A4-DC67-03D0DB463611}"/>
                    </a:ext>
                  </a:extLst>
                </p:cNvPr>
                <p:cNvSpPr txBox="1"/>
                <p:nvPr/>
              </p:nvSpPr>
              <p:spPr>
                <a:xfrm>
                  <a:off x="378627" y="4127119"/>
                  <a:ext cx="627159" cy="387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𝜋</m:t>
                            </m:r>
                          </m:e>
                          <m: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sup>
                        </m:sSup>
                      </m:oMath>
                    </m:oMathPara>
                  </a14:m>
                  <a:endParaRPr kumimoji="1" lang="ja-JP" altLang="en-US" dirty="0"/>
                </a:p>
              </p:txBody>
            </p:sp>
          </mc:Choice>
          <mc:Fallback xmlns="">
            <p:sp>
              <p:nvSpPr>
                <p:cNvPr id="24" name="テキスト ボックス 23">
                  <a:extLst>
                    <a:ext uri="{FF2B5EF4-FFF2-40B4-BE49-F238E27FC236}">
                      <a16:creationId xmlns:a16="http://schemas.microsoft.com/office/drawing/2014/main" id="{201CEB12-1366-E0A4-DC67-03D0DB463611}"/>
                    </a:ext>
                  </a:extLst>
                </p:cNvPr>
                <p:cNvSpPr txBox="1">
                  <a:spLocks noRot="1" noChangeAspect="1" noMove="1" noResize="1" noEditPoints="1" noAdjustHandles="1" noChangeArrowheads="1" noChangeShapeType="1" noTextEdit="1"/>
                </p:cNvSpPr>
                <p:nvPr/>
              </p:nvSpPr>
              <p:spPr>
                <a:xfrm>
                  <a:off x="378627" y="4127119"/>
                  <a:ext cx="627159" cy="387927"/>
                </a:xfrm>
                <a:prstGeom prst="rect">
                  <a:avLst/>
                </a:prstGeom>
                <a:blipFill>
                  <a:blip r:embed="rId3"/>
                  <a:stretch>
                    <a:fillRect/>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7728C6DE-88A8-DE31-8A06-820028476F83}"/>
                </a:ext>
              </a:extLst>
            </p:cNvPr>
            <p:cNvCxnSpPr/>
            <p:nvPr/>
          </p:nvCxnSpPr>
          <p:spPr>
            <a:xfrm>
              <a:off x="905435" y="4464424"/>
              <a:ext cx="344963"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E1BC624F-F23F-C212-3040-BCEABB689CDC}"/>
                </a:ext>
              </a:extLst>
            </p:cNvPr>
            <p:cNvSpPr txBox="1"/>
            <p:nvPr/>
          </p:nvSpPr>
          <p:spPr>
            <a:xfrm>
              <a:off x="397435" y="4531399"/>
              <a:ext cx="1133644" cy="1754326"/>
            </a:xfrm>
            <a:prstGeom prst="rect">
              <a:avLst/>
            </a:prstGeom>
            <a:noFill/>
          </p:spPr>
          <p:txBody>
            <a:bodyPr wrap="none" rtlCol="0">
              <a:spAutoFit/>
            </a:bodyPr>
            <a:lstStyle/>
            <a:p>
              <a:r>
                <a:rPr kumimoji="1" lang="en-US" altLang="ja-JP" dirty="0"/>
                <a:t>100% (1)</a:t>
              </a:r>
            </a:p>
            <a:p>
              <a:endParaRPr lang="en-US" altLang="ja-JP" dirty="0"/>
            </a:p>
            <a:p>
              <a:endParaRPr kumimoji="1" lang="en-US" altLang="ja-JP" dirty="0"/>
            </a:p>
            <a:p>
              <a:endParaRPr lang="en-US" altLang="ja-JP" dirty="0"/>
            </a:p>
            <a:p>
              <a:endParaRPr kumimoji="1" lang="en-US" altLang="ja-JP" dirty="0"/>
            </a:p>
            <a:p>
              <a:r>
                <a:rPr lang="en-US" altLang="ja-JP" dirty="0"/>
                <a:t>0%     (0)</a:t>
              </a:r>
              <a:endParaRPr kumimoji="1" lang="ja-JP" altLang="en-US" dirty="0"/>
            </a:p>
          </p:txBody>
        </p:sp>
      </p:grpSp>
      <p:sp>
        <p:nvSpPr>
          <p:cNvPr id="29" name="フリーフォーム: 図形 28">
            <a:extLst>
              <a:ext uri="{FF2B5EF4-FFF2-40B4-BE49-F238E27FC236}">
                <a16:creationId xmlns:a16="http://schemas.microsoft.com/office/drawing/2014/main" id="{B48490EB-D8D2-B691-0BD4-0460257BB0DA}"/>
              </a:ext>
            </a:extLst>
          </p:cNvPr>
          <p:cNvSpPr/>
          <p:nvPr/>
        </p:nvSpPr>
        <p:spPr>
          <a:xfrm flipV="1">
            <a:off x="6094115" y="4226704"/>
            <a:ext cx="2547855" cy="1127554"/>
          </a:xfrm>
          <a:custGeom>
            <a:avLst/>
            <a:gdLst>
              <a:gd name="connsiteX0" fmla="*/ 0 w 3119718"/>
              <a:gd name="connsiteY0" fmla="*/ 1299882 h 1299882"/>
              <a:gd name="connsiteX1" fmla="*/ 80682 w 3119718"/>
              <a:gd name="connsiteY1" fmla="*/ 1192306 h 1299882"/>
              <a:gd name="connsiteX2" fmla="*/ 152400 w 3119718"/>
              <a:gd name="connsiteY2" fmla="*/ 1138518 h 1299882"/>
              <a:gd name="connsiteX3" fmla="*/ 304800 w 3119718"/>
              <a:gd name="connsiteY3" fmla="*/ 1147482 h 1299882"/>
              <a:gd name="connsiteX4" fmla="*/ 340659 w 3119718"/>
              <a:gd name="connsiteY4" fmla="*/ 1156447 h 1299882"/>
              <a:gd name="connsiteX5" fmla="*/ 394447 w 3119718"/>
              <a:gd name="connsiteY5" fmla="*/ 1129553 h 1299882"/>
              <a:gd name="connsiteX6" fmla="*/ 439271 w 3119718"/>
              <a:gd name="connsiteY6" fmla="*/ 1066800 h 1299882"/>
              <a:gd name="connsiteX7" fmla="*/ 457200 w 3119718"/>
              <a:gd name="connsiteY7" fmla="*/ 1039906 h 1299882"/>
              <a:gd name="connsiteX8" fmla="*/ 502023 w 3119718"/>
              <a:gd name="connsiteY8" fmla="*/ 1021977 h 1299882"/>
              <a:gd name="connsiteX9" fmla="*/ 618565 w 3119718"/>
              <a:gd name="connsiteY9" fmla="*/ 1039906 h 1299882"/>
              <a:gd name="connsiteX10" fmla="*/ 663388 w 3119718"/>
              <a:gd name="connsiteY10" fmla="*/ 1048871 h 1299882"/>
              <a:gd name="connsiteX11" fmla="*/ 708212 w 3119718"/>
              <a:gd name="connsiteY11" fmla="*/ 1039906 h 1299882"/>
              <a:gd name="connsiteX12" fmla="*/ 762000 w 3119718"/>
              <a:gd name="connsiteY12" fmla="*/ 932330 h 1299882"/>
              <a:gd name="connsiteX13" fmla="*/ 797859 w 3119718"/>
              <a:gd name="connsiteY13" fmla="*/ 905435 h 1299882"/>
              <a:gd name="connsiteX14" fmla="*/ 824753 w 3119718"/>
              <a:gd name="connsiteY14" fmla="*/ 878541 h 1299882"/>
              <a:gd name="connsiteX15" fmla="*/ 995082 w 3119718"/>
              <a:gd name="connsiteY15" fmla="*/ 887506 h 1299882"/>
              <a:gd name="connsiteX16" fmla="*/ 1084729 w 3119718"/>
              <a:gd name="connsiteY16" fmla="*/ 887506 h 1299882"/>
              <a:gd name="connsiteX17" fmla="*/ 1165412 w 3119718"/>
              <a:gd name="connsiteY17" fmla="*/ 833718 h 1299882"/>
              <a:gd name="connsiteX18" fmla="*/ 1210235 w 3119718"/>
              <a:gd name="connsiteY18" fmla="*/ 806824 h 1299882"/>
              <a:gd name="connsiteX19" fmla="*/ 1434353 w 3119718"/>
              <a:gd name="connsiteY19" fmla="*/ 797859 h 1299882"/>
              <a:gd name="connsiteX20" fmla="*/ 1506071 w 3119718"/>
              <a:gd name="connsiteY20" fmla="*/ 762000 h 1299882"/>
              <a:gd name="connsiteX21" fmla="*/ 1532965 w 3119718"/>
              <a:gd name="connsiteY21" fmla="*/ 726141 h 1299882"/>
              <a:gd name="connsiteX22" fmla="*/ 1631576 w 3119718"/>
              <a:gd name="connsiteY22" fmla="*/ 627530 h 1299882"/>
              <a:gd name="connsiteX23" fmla="*/ 1649506 w 3119718"/>
              <a:gd name="connsiteY23" fmla="*/ 609600 h 1299882"/>
              <a:gd name="connsiteX24" fmla="*/ 1685365 w 3119718"/>
              <a:gd name="connsiteY24" fmla="*/ 573741 h 1299882"/>
              <a:gd name="connsiteX25" fmla="*/ 1748118 w 3119718"/>
              <a:gd name="connsiteY25" fmla="*/ 546847 h 1299882"/>
              <a:gd name="connsiteX26" fmla="*/ 1837765 w 3119718"/>
              <a:gd name="connsiteY26" fmla="*/ 555812 h 1299882"/>
              <a:gd name="connsiteX27" fmla="*/ 1882588 w 3119718"/>
              <a:gd name="connsiteY27" fmla="*/ 573741 h 1299882"/>
              <a:gd name="connsiteX28" fmla="*/ 1918447 w 3119718"/>
              <a:gd name="connsiteY28" fmla="*/ 582706 h 1299882"/>
              <a:gd name="connsiteX29" fmla="*/ 1963271 w 3119718"/>
              <a:gd name="connsiteY29" fmla="*/ 573741 h 1299882"/>
              <a:gd name="connsiteX30" fmla="*/ 1999129 w 3119718"/>
              <a:gd name="connsiteY30" fmla="*/ 510988 h 1299882"/>
              <a:gd name="connsiteX31" fmla="*/ 2034988 w 3119718"/>
              <a:gd name="connsiteY31" fmla="*/ 457200 h 1299882"/>
              <a:gd name="connsiteX32" fmla="*/ 2052918 w 3119718"/>
              <a:gd name="connsiteY32" fmla="*/ 421341 h 1299882"/>
              <a:gd name="connsiteX33" fmla="*/ 2160494 w 3119718"/>
              <a:gd name="connsiteY33" fmla="*/ 385482 h 1299882"/>
              <a:gd name="connsiteX34" fmla="*/ 2277035 w 3119718"/>
              <a:gd name="connsiteY34" fmla="*/ 376518 h 1299882"/>
              <a:gd name="connsiteX35" fmla="*/ 2312894 w 3119718"/>
              <a:gd name="connsiteY35" fmla="*/ 358588 h 1299882"/>
              <a:gd name="connsiteX36" fmla="*/ 2537012 w 3119718"/>
              <a:gd name="connsiteY36" fmla="*/ 349624 h 1299882"/>
              <a:gd name="connsiteX37" fmla="*/ 2698376 w 3119718"/>
              <a:gd name="connsiteY37" fmla="*/ 286871 h 1299882"/>
              <a:gd name="connsiteX38" fmla="*/ 2734235 w 3119718"/>
              <a:gd name="connsiteY38" fmla="*/ 259977 h 1299882"/>
              <a:gd name="connsiteX39" fmla="*/ 2788023 w 3119718"/>
              <a:gd name="connsiteY39" fmla="*/ 224118 h 1299882"/>
              <a:gd name="connsiteX40" fmla="*/ 2886635 w 3119718"/>
              <a:gd name="connsiteY40" fmla="*/ 89647 h 1299882"/>
              <a:gd name="connsiteX41" fmla="*/ 2931459 w 3119718"/>
              <a:gd name="connsiteY41" fmla="*/ 53788 h 1299882"/>
              <a:gd name="connsiteX42" fmla="*/ 2985247 w 3119718"/>
              <a:gd name="connsiteY42" fmla="*/ 35859 h 1299882"/>
              <a:gd name="connsiteX43" fmla="*/ 3065929 w 3119718"/>
              <a:gd name="connsiteY43" fmla="*/ 26894 h 1299882"/>
              <a:gd name="connsiteX44" fmla="*/ 3083859 w 3119718"/>
              <a:gd name="connsiteY44" fmla="*/ 8965 h 1299882"/>
              <a:gd name="connsiteX45" fmla="*/ 3119718 w 3119718"/>
              <a:gd name="connsiteY45" fmla="*/ 0 h 12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19718" h="1299882">
                <a:moveTo>
                  <a:pt x="0" y="1299882"/>
                </a:moveTo>
                <a:cubicBezTo>
                  <a:pt x="30770" y="1248598"/>
                  <a:pt x="31837" y="1241151"/>
                  <a:pt x="80682" y="1192306"/>
                </a:cubicBezTo>
                <a:cubicBezTo>
                  <a:pt x="101977" y="1171011"/>
                  <a:pt x="127571" y="1155070"/>
                  <a:pt x="152400" y="1138518"/>
                </a:cubicBezTo>
                <a:cubicBezTo>
                  <a:pt x="203200" y="1141506"/>
                  <a:pt x="254141" y="1142657"/>
                  <a:pt x="304800" y="1147482"/>
                </a:cubicBezTo>
                <a:cubicBezTo>
                  <a:pt x="317065" y="1148650"/>
                  <a:pt x="328577" y="1158863"/>
                  <a:pt x="340659" y="1156447"/>
                </a:cubicBezTo>
                <a:cubicBezTo>
                  <a:pt x="360315" y="1152516"/>
                  <a:pt x="376518" y="1138518"/>
                  <a:pt x="394447" y="1129553"/>
                </a:cubicBezTo>
                <a:cubicBezTo>
                  <a:pt x="463109" y="1015117"/>
                  <a:pt x="390869" y="1127303"/>
                  <a:pt x="439271" y="1066800"/>
                </a:cubicBezTo>
                <a:cubicBezTo>
                  <a:pt x="446002" y="1058387"/>
                  <a:pt x="448433" y="1046168"/>
                  <a:pt x="457200" y="1039906"/>
                </a:cubicBezTo>
                <a:cubicBezTo>
                  <a:pt x="470295" y="1030553"/>
                  <a:pt x="487082" y="1027953"/>
                  <a:pt x="502023" y="1021977"/>
                </a:cubicBezTo>
                <a:lnTo>
                  <a:pt x="618565" y="1039906"/>
                </a:lnTo>
                <a:cubicBezTo>
                  <a:pt x="633595" y="1042411"/>
                  <a:pt x="648151" y="1048871"/>
                  <a:pt x="663388" y="1048871"/>
                </a:cubicBezTo>
                <a:cubicBezTo>
                  <a:pt x="678625" y="1048871"/>
                  <a:pt x="693271" y="1042894"/>
                  <a:pt x="708212" y="1039906"/>
                </a:cubicBezTo>
                <a:cubicBezTo>
                  <a:pt x="719786" y="1012900"/>
                  <a:pt x="740382" y="957037"/>
                  <a:pt x="762000" y="932330"/>
                </a:cubicBezTo>
                <a:cubicBezTo>
                  <a:pt x="771839" y="921085"/>
                  <a:pt x="786515" y="915159"/>
                  <a:pt x="797859" y="905435"/>
                </a:cubicBezTo>
                <a:cubicBezTo>
                  <a:pt x="807485" y="897184"/>
                  <a:pt x="815788" y="887506"/>
                  <a:pt x="824753" y="878541"/>
                </a:cubicBezTo>
                <a:cubicBezTo>
                  <a:pt x="881529" y="881529"/>
                  <a:pt x="938441" y="882581"/>
                  <a:pt x="995082" y="887506"/>
                </a:cubicBezTo>
                <a:cubicBezTo>
                  <a:pt x="1082963" y="895148"/>
                  <a:pt x="968056" y="906952"/>
                  <a:pt x="1084729" y="887506"/>
                </a:cubicBezTo>
                <a:cubicBezTo>
                  <a:pt x="1111623" y="869577"/>
                  <a:pt x="1142557" y="856574"/>
                  <a:pt x="1165412" y="833718"/>
                </a:cubicBezTo>
                <a:cubicBezTo>
                  <a:pt x="1181216" y="817913"/>
                  <a:pt x="1185168" y="808614"/>
                  <a:pt x="1210235" y="806824"/>
                </a:cubicBezTo>
                <a:cubicBezTo>
                  <a:pt x="1284811" y="801497"/>
                  <a:pt x="1359647" y="800847"/>
                  <a:pt x="1434353" y="797859"/>
                </a:cubicBezTo>
                <a:cubicBezTo>
                  <a:pt x="1458259" y="785906"/>
                  <a:pt x="1490034" y="783382"/>
                  <a:pt x="1506071" y="762000"/>
                </a:cubicBezTo>
                <a:cubicBezTo>
                  <a:pt x="1515036" y="750047"/>
                  <a:pt x="1522869" y="737155"/>
                  <a:pt x="1532965" y="726141"/>
                </a:cubicBezTo>
                <a:lnTo>
                  <a:pt x="1631576" y="627530"/>
                </a:lnTo>
                <a:lnTo>
                  <a:pt x="1649506" y="609600"/>
                </a:lnTo>
                <a:cubicBezTo>
                  <a:pt x="1661459" y="597647"/>
                  <a:pt x="1669828" y="580400"/>
                  <a:pt x="1685365" y="573741"/>
                </a:cubicBezTo>
                <a:lnTo>
                  <a:pt x="1748118" y="546847"/>
                </a:lnTo>
                <a:cubicBezTo>
                  <a:pt x="1778000" y="549835"/>
                  <a:pt x="1808317" y="549922"/>
                  <a:pt x="1837765" y="555812"/>
                </a:cubicBezTo>
                <a:cubicBezTo>
                  <a:pt x="1853544" y="558968"/>
                  <a:pt x="1867322" y="568652"/>
                  <a:pt x="1882588" y="573741"/>
                </a:cubicBezTo>
                <a:cubicBezTo>
                  <a:pt x="1894277" y="577637"/>
                  <a:pt x="1906494" y="579718"/>
                  <a:pt x="1918447" y="582706"/>
                </a:cubicBezTo>
                <a:cubicBezTo>
                  <a:pt x="1933388" y="579718"/>
                  <a:pt x="1951883" y="583864"/>
                  <a:pt x="1963271" y="573741"/>
                </a:cubicBezTo>
                <a:cubicBezTo>
                  <a:pt x="1981277" y="557735"/>
                  <a:pt x="1986503" y="531506"/>
                  <a:pt x="1999129" y="510988"/>
                </a:cubicBezTo>
                <a:cubicBezTo>
                  <a:pt x="2010422" y="492636"/>
                  <a:pt x="2023901" y="475678"/>
                  <a:pt x="2034988" y="457200"/>
                </a:cubicBezTo>
                <a:cubicBezTo>
                  <a:pt x="2041864" y="445741"/>
                  <a:pt x="2044221" y="431488"/>
                  <a:pt x="2052918" y="421341"/>
                </a:cubicBezTo>
                <a:cubicBezTo>
                  <a:pt x="2085119" y="383773"/>
                  <a:pt x="2110926" y="390203"/>
                  <a:pt x="2160494" y="385482"/>
                </a:cubicBezTo>
                <a:cubicBezTo>
                  <a:pt x="2199280" y="381788"/>
                  <a:pt x="2238188" y="379506"/>
                  <a:pt x="2277035" y="376518"/>
                </a:cubicBezTo>
                <a:cubicBezTo>
                  <a:pt x="2288988" y="370541"/>
                  <a:pt x="2300486" y="363551"/>
                  <a:pt x="2312894" y="358588"/>
                </a:cubicBezTo>
                <a:cubicBezTo>
                  <a:pt x="2404751" y="321845"/>
                  <a:pt x="2395547" y="342178"/>
                  <a:pt x="2537012" y="349624"/>
                </a:cubicBezTo>
                <a:cubicBezTo>
                  <a:pt x="2712023" y="335039"/>
                  <a:pt x="2589431" y="368579"/>
                  <a:pt x="2698376" y="286871"/>
                </a:cubicBezTo>
                <a:cubicBezTo>
                  <a:pt x="2710329" y="277906"/>
                  <a:pt x="2721995" y="268545"/>
                  <a:pt x="2734235" y="259977"/>
                </a:cubicBezTo>
                <a:cubicBezTo>
                  <a:pt x="2751888" y="247620"/>
                  <a:pt x="2788023" y="224118"/>
                  <a:pt x="2788023" y="224118"/>
                </a:cubicBezTo>
                <a:cubicBezTo>
                  <a:pt x="2836059" y="148633"/>
                  <a:pt x="2833548" y="136835"/>
                  <a:pt x="2886635" y="89647"/>
                </a:cubicBezTo>
                <a:cubicBezTo>
                  <a:pt x="2900936" y="76935"/>
                  <a:pt x="2914661" y="62950"/>
                  <a:pt x="2931459" y="53788"/>
                </a:cubicBezTo>
                <a:cubicBezTo>
                  <a:pt x="2948050" y="44738"/>
                  <a:pt x="2966715" y="39565"/>
                  <a:pt x="2985247" y="35859"/>
                </a:cubicBezTo>
                <a:cubicBezTo>
                  <a:pt x="3011781" y="30552"/>
                  <a:pt x="3039035" y="29882"/>
                  <a:pt x="3065929" y="26894"/>
                </a:cubicBezTo>
                <a:cubicBezTo>
                  <a:pt x="3071906" y="20918"/>
                  <a:pt x="3076299" y="12745"/>
                  <a:pt x="3083859" y="8965"/>
                </a:cubicBezTo>
                <a:cubicBezTo>
                  <a:pt x="3094879" y="3455"/>
                  <a:pt x="3119718" y="0"/>
                  <a:pt x="3119718"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6B51A78C-8C0D-3C1F-9A2C-E2B0889384BB}"/>
              </a:ext>
            </a:extLst>
          </p:cNvPr>
          <p:cNvSpPr/>
          <p:nvPr/>
        </p:nvSpPr>
        <p:spPr>
          <a:xfrm>
            <a:off x="4941663" y="3683139"/>
            <a:ext cx="4130618" cy="2118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F79BC9AD-F10A-DC0A-D363-6C6938535965}"/>
                  </a:ext>
                </a:extLst>
              </p:cNvPr>
              <p:cNvSpPr txBox="1"/>
              <p:nvPr/>
            </p:nvSpPr>
            <p:spPr>
              <a:xfrm>
                <a:off x="182338" y="3718679"/>
                <a:ext cx="4572000" cy="1977593"/>
              </a:xfrm>
              <a:prstGeom prst="rect">
                <a:avLst/>
              </a:prstGeom>
              <a:noFill/>
            </p:spPr>
            <p:txBody>
              <a:bodyPr wrap="square">
                <a:spAutoFit/>
              </a:bodyPr>
              <a:lstStyle/>
              <a:p>
                <a:pPr algn="ctr"/>
                <a14:m>
                  <m:oMath xmlns:m="http://schemas.openxmlformats.org/officeDocument/2006/math">
                    <m:sSubSup>
                      <m:sSubSupPr>
                        <m:ctrlPr>
                          <a:rPr lang="ja-JP" altLang="en-US" i="1" dirty="0" smtClean="0">
                            <a:latin typeface="Cambria Math" panose="02040503050406030204" pitchFamily="18" charset="0"/>
                          </a:rPr>
                        </m:ctrlPr>
                      </m:sSubSupPr>
                      <m:e>
                        <m:r>
                          <a:rPr lang="ja-JP" altLang="en-US" i="1" dirty="0" smtClean="0">
                            <a:latin typeface="Cambria Math" panose="02040503050406030204" pitchFamily="18" charset="0"/>
                          </a:rPr>
                          <m:t>𝑦</m:t>
                        </m:r>
                      </m:e>
                      <m:sub>
                        <m:r>
                          <a:rPr lang="ja-JP" altLang="en-US" i="1" dirty="0">
                            <a:latin typeface="Cambria Math" panose="02040503050406030204" pitchFamily="18" charset="0"/>
                          </a:rPr>
                          <m:t>𝑖𝑗</m:t>
                        </m:r>
                      </m:sub>
                      <m:sup>
                        <m:r>
                          <a:rPr lang="en-US" altLang="ja-JP" b="0" i="1" dirty="0" smtClean="0">
                            <a:latin typeface="Cambria Math" panose="02040503050406030204" pitchFamily="18" charset="0"/>
                          </a:rPr>
                          <m:t>(</m:t>
                        </m:r>
                        <m:r>
                          <a:rPr lang="ja-JP" altLang="en-US" i="1" dirty="0">
                            <a:latin typeface="Cambria Math" panose="02040503050406030204" pitchFamily="18" charset="0"/>
                          </a:rPr>
                          <m:t>𝑡</m:t>
                        </m:r>
                        <m:r>
                          <a:rPr lang="en-US" altLang="ja-JP" b="0" i="1" dirty="0" smtClean="0">
                            <a:latin typeface="Cambria Math" panose="02040503050406030204" pitchFamily="18" charset="0"/>
                          </a:rPr>
                          <m:t>)</m:t>
                        </m:r>
                      </m:sup>
                    </m:sSubSup>
                    <m:r>
                      <a:rPr lang="en-US" altLang="ja-JP" b="0" i="1" dirty="0" smtClean="0">
                        <a:latin typeface="Cambria Math" panose="02040503050406030204" pitchFamily="18" charset="0"/>
                      </a:rPr>
                      <m:t>∼</m:t>
                    </m:r>
                  </m:oMath>
                </a14:m>
                <a:r>
                  <a:rPr lang="ja-JP" altLang="en-US" dirty="0"/>
                  <a:t> Bern(inv_logit(</a:t>
                </a:r>
                <a14:m>
                  <m:oMath xmlns:m="http://schemas.openxmlformats.org/officeDocument/2006/math">
                    <m:sSubSup>
                      <m:sSubSupPr>
                        <m:ctrlPr>
                          <a:rPr lang="ja-JP" altLang="en-US" i="1" dirty="0" smtClean="0">
                            <a:latin typeface="Cambria Math" panose="02040503050406030204" pitchFamily="18" charset="0"/>
                          </a:rPr>
                        </m:ctrlPr>
                      </m:sSubSupPr>
                      <m:e>
                        <m:r>
                          <a:rPr lang="ja-JP" altLang="en-US" i="1" dirty="0" smtClean="0">
                            <a:latin typeface="Cambria Math" panose="02040503050406030204" pitchFamily="18" charset="0"/>
                          </a:rPr>
                          <m:t>𝜂</m:t>
                        </m:r>
                      </m:e>
                      <m:sub>
                        <m:r>
                          <a:rPr lang="ja-JP" altLang="en-US" i="1" dirty="0" smtClean="0">
                            <a:latin typeface="Cambria Math" panose="02040503050406030204" pitchFamily="18" charset="0"/>
                          </a:rPr>
                          <m:t>𝑖𝑗</m:t>
                        </m:r>
                      </m:sub>
                      <m:sup>
                        <m:r>
                          <a:rPr lang="en-US" altLang="ja-JP" b="0" i="1" dirty="0" smtClean="0">
                            <a:latin typeface="Cambria Math" panose="02040503050406030204" pitchFamily="18" charset="0"/>
                          </a:rPr>
                          <m:t>(</m:t>
                        </m:r>
                        <m:r>
                          <a:rPr lang="ja-JP" altLang="en-US" i="1" dirty="0">
                            <a:latin typeface="Cambria Math" panose="02040503050406030204" pitchFamily="18" charset="0"/>
                          </a:rPr>
                          <m:t>𝑡</m:t>
                        </m:r>
                        <m:r>
                          <a:rPr lang="en-US" altLang="ja-JP" b="0" i="1" dirty="0" smtClean="0">
                            <a:latin typeface="Cambria Math" panose="02040503050406030204" pitchFamily="18" charset="0"/>
                          </a:rPr>
                          <m:t>)</m:t>
                        </m:r>
                      </m:sup>
                    </m:sSubSup>
                  </m:oMath>
                </a14:m>
                <a:r>
                  <a:rPr lang="en-US" altLang="ja-JP" dirty="0"/>
                  <a:t>))</a:t>
                </a:r>
              </a:p>
              <a:p>
                <a:pPr/>
                <a14:m>
                  <m:oMathPara xmlns:m="http://schemas.openxmlformats.org/officeDocument/2006/math">
                    <m:oMathParaPr>
                      <m:jc m:val="centerGroup"/>
                    </m:oMathParaPr>
                    <m:oMath xmlns:m="http://schemas.openxmlformats.org/officeDocument/2006/math">
                      <m:sSubSup>
                        <m:sSubSupPr>
                          <m:ctrlPr>
                            <a:rPr lang="ja-JP" altLang="en-US" i="1" dirty="0">
                              <a:latin typeface="Cambria Math" panose="02040503050406030204" pitchFamily="18" charset="0"/>
                            </a:rPr>
                          </m:ctrlPr>
                        </m:sSubSupPr>
                        <m:e>
                          <m:r>
                            <a:rPr lang="ja-JP" altLang="en-US" i="1" dirty="0">
                              <a:latin typeface="Cambria Math" panose="02040503050406030204" pitchFamily="18" charset="0"/>
                            </a:rPr>
                            <m:t>𝜂</m:t>
                          </m:r>
                        </m:e>
                        <m:sub>
                          <m:r>
                            <a:rPr lang="ja-JP" altLang="en-US" i="1" dirty="0">
                              <a:latin typeface="Cambria Math" panose="02040503050406030204" pitchFamily="18" charset="0"/>
                            </a:rPr>
                            <m:t>𝑖𝑗</m:t>
                          </m:r>
                        </m:sub>
                        <m:sup>
                          <m:r>
                            <a:rPr lang="en-US" altLang="ja-JP" i="1" dirty="0">
                              <a:latin typeface="Cambria Math" panose="02040503050406030204" pitchFamily="18" charset="0"/>
                            </a:rPr>
                            <m:t>(</m:t>
                          </m:r>
                          <m:r>
                            <a:rPr lang="ja-JP" altLang="en-US" i="1" dirty="0">
                              <a:latin typeface="Cambria Math" panose="02040503050406030204" pitchFamily="18" charset="0"/>
                            </a:rPr>
                            <m:t>𝑡</m:t>
                          </m:r>
                          <m:r>
                            <a:rPr lang="en-US" altLang="ja-JP" i="1" dirty="0">
                              <a:latin typeface="Cambria Math" panose="02040503050406030204" pitchFamily="18" charset="0"/>
                            </a:rPr>
                            <m:t>)</m:t>
                          </m:r>
                        </m:sup>
                      </m:sSubSup>
                      <m:r>
                        <a:rPr lang="en-US" altLang="ja-JP" b="0" i="1" dirty="0" smtClean="0">
                          <a:latin typeface="Cambria Math" panose="02040503050406030204" pitchFamily="18" charset="0"/>
                        </a:rPr>
                        <m:t>=</m:t>
                      </m:r>
                      <m:sSubSup>
                        <m:sSubSupPr>
                          <m:ctrlPr>
                            <a:rPr lang="ja-JP" altLang="en-US" i="1" dirty="0">
                              <a:latin typeface="Cambria Math" panose="02040503050406030204" pitchFamily="18" charset="0"/>
                            </a:rPr>
                          </m:ctrlPr>
                        </m:sSubSupPr>
                        <m:e>
                          <m:r>
                            <a:rPr lang="en-US" altLang="ja-JP" i="1" dirty="0" smtClean="0">
                              <a:latin typeface="Cambria Math" panose="02040503050406030204" pitchFamily="18" charset="0"/>
                            </a:rPr>
                            <m:t>𝛽</m:t>
                          </m:r>
                        </m:e>
                        <m:sub>
                          <m:r>
                            <a:rPr lang="ja-JP" altLang="en-US" i="1" dirty="0">
                              <a:latin typeface="Cambria Math" panose="02040503050406030204" pitchFamily="18" charset="0"/>
                            </a:rPr>
                            <m:t>0</m:t>
                          </m:r>
                          <m:r>
                            <a:rPr lang="ja-JP" altLang="en-US" i="1" dirty="0">
                              <a:latin typeface="Cambria Math" panose="02040503050406030204" pitchFamily="18" charset="0"/>
                            </a:rPr>
                            <m:t>𝑗</m:t>
                          </m:r>
                        </m:sub>
                        <m:sup>
                          <m:r>
                            <a:rPr lang="en-US" altLang="ja-JP" b="0" i="1" dirty="0" smtClean="0">
                              <a:latin typeface="Cambria Math" panose="02040503050406030204" pitchFamily="18" charset="0"/>
                            </a:rPr>
                            <m:t>(</m:t>
                          </m:r>
                          <m:r>
                            <a:rPr lang="ja-JP" altLang="en-US" i="1" dirty="0">
                              <a:latin typeface="Cambria Math" panose="02040503050406030204" pitchFamily="18" charset="0"/>
                            </a:rPr>
                            <m:t>𝑡</m:t>
                          </m:r>
                          <m:r>
                            <a:rPr lang="en-US" altLang="ja-JP" b="0" i="1" dirty="0" smtClean="0">
                              <a:latin typeface="Cambria Math" panose="02040503050406030204" pitchFamily="18" charset="0"/>
                            </a:rPr>
                            <m:t>)</m:t>
                          </m:r>
                        </m:sup>
                      </m:sSubSup>
                      <m:r>
                        <a:rPr lang="ja-JP" altLang="en-US" i="1" dirty="0">
                          <a:latin typeface="Cambria Math" panose="02040503050406030204" pitchFamily="18" charset="0"/>
                        </a:rPr>
                        <m:t>+</m:t>
                      </m:r>
                      <m:sSub>
                        <m:sSubPr>
                          <m:ctrlPr>
                            <a:rPr lang="ja-JP" altLang="en-US" i="1" dirty="0">
                              <a:latin typeface="Cambria Math" panose="02040503050406030204" pitchFamily="18" charset="0"/>
                            </a:rPr>
                          </m:ctrlPr>
                        </m:sSubPr>
                        <m:e>
                          <m:r>
                            <a:rPr lang="ja-JP" altLang="en-US" i="1" dirty="0" smtClean="0">
                              <a:latin typeface="Cambria Math" panose="02040503050406030204" pitchFamily="18" charset="0"/>
                            </a:rPr>
                            <m:t>𝛽</m:t>
                          </m:r>
                        </m:e>
                        <m:sub>
                          <m:r>
                            <a:rPr lang="ja-JP" altLang="en-US" i="1" dirty="0">
                              <a:latin typeface="Cambria Math" panose="02040503050406030204" pitchFamily="18" charset="0"/>
                            </a:rPr>
                            <m:t>1</m:t>
                          </m:r>
                        </m:sub>
                      </m:sSub>
                      <m:sSub>
                        <m:sSubPr>
                          <m:ctrlPr>
                            <a:rPr lang="ja-JP" altLang="en-US" i="1" dirty="0">
                              <a:latin typeface="Cambria Math" panose="02040503050406030204" pitchFamily="18" charset="0"/>
                            </a:rPr>
                          </m:ctrlPr>
                        </m:sSubPr>
                        <m:e>
                          <m:r>
                            <a:rPr lang="ja-JP" altLang="en-US" i="1" dirty="0">
                              <a:latin typeface="Cambria Math" panose="02040503050406030204" pitchFamily="18" charset="0"/>
                            </a:rPr>
                            <m:t>𝑥</m:t>
                          </m:r>
                        </m:e>
                        <m:sub>
                          <m:r>
                            <a:rPr lang="ja-JP" altLang="en-US" i="1" dirty="0">
                              <a:latin typeface="Cambria Math" panose="02040503050406030204" pitchFamily="18" charset="0"/>
                            </a:rPr>
                            <m:t>𝑖𝑗</m:t>
                          </m:r>
                        </m:sub>
                      </m:sSub>
                    </m:oMath>
                  </m:oMathPara>
                </a14:m>
                <a:endParaRPr lang="en-US" altLang="ja-JP"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ja-JP" altLang="en-US" i="1" dirty="0" smtClean="0">
                              <a:latin typeface="Cambria Math" panose="02040503050406030204" pitchFamily="18" charset="0"/>
                            </a:rPr>
                          </m:ctrlPr>
                        </m:sSubSupPr>
                        <m:e>
                          <m:r>
                            <a:rPr lang="en-US" altLang="ja-JP" b="0" i="1" dirty="0" smtClean="0">
                              <a:latin typeface="Cambria Math" panose="02040503050406030204" pitchFamily="18" charset="0"/>
                            </a:rPr>
                            <m:t>𝛽</m:t>
                          </m:r>
                        </m:e>
                        <m:sub>
                          <m:r>
                            <a:rPr lang="en-US" altLang="ja-JP" b="0" i="1" dirty="0" smtClean="0">
                              <a:latin typeface="Cambria Math" panose="02040503050406030204" pitchFamily="18" charset="0"/>
                            </a:rPr>
                            <m:t>0</m:t>
                          </m:r>
                          <m:r>
                            <a:rPr lang="en-US" altLang="ja-JP" b="0" i="1" dirty="0" smtClean="0">
                              <a:latin typeface="Cambria Math" panose="02040503050406030204" pitchFamily="18" charset="0"/>
                            </a:rPr>
                            <m:t>𝑗</m:t>
                          </m:r>
                        </m:sub>
                        <m:sup>
                          <m:r>
                            <a:rPr lang="en-US" altLang="ja-JP" b="0" i="1" dirty="0" smtClean="0">
                              <a:latin typeface="Cambria Math" panose="02040503050406030204" pitchFamily="18" charset="0"/>
                            </a:rPr>
                            <m:t>(</m:t>
                          </m:r>
                          <m:r>
                            <a:rPr lang="ja-JP" altLang="en-US" i="1" dirty="0">
                              <a:latin typeface="Cambria Math" panose="02040503050406030204" pitchFamily="18" charset="0"/>
                            </a:rPr>
                            <m:t>𝑡</m:t>
                          </m:r>
                          <m:r>
                            <a:rPr lang="en-US" altLang="ja-JP" b="0" i="1" dirty="0" smtClean="0">
                              <a:latin typeface="Cambria Math" panose="02040503050406030204" pitchFamily="18" charset="0"/>
                            </a:rPr>
                            <m:t>)</m:t>
                          </m:r>
                        </m:sup>
                      </m:sSubSup>
                      <m:r>
                        <a:rPr lang="en-US" altLang="ja-JP" b="0" i="1" dirty="0" smtClean="0">
                          <a:latin typeface="Cambria Math" panose="02040503050406030204" pitchFamily="18" charset="0"/>
                        </a:rPr>
                        <m:t>=</m:t>
                      </m:r>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𝛾</m:t>
                          </m:r>
                        </m:e>
                        <m:sub>
                          <m:r>
                            <a:rPr lang="en-US" altLang="ja-JP" b="0" i="1" dirty="0" smtClean="0">
                              <a:latin typeface="Cambria Math" panose="02040503050406030204" pitchFamily="18" charset="0"/>
                            </a:rPr>
                            <m:t>00</m:t>
                          </m:r>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r>
                        <a:rPr lang="en-US" altLang="ja-JP" b="0" i="1" dirty="0" smtClean="0">
                          <a:latin typeface="Cambria Math" panose="02040503050406030204" pitchFamily="18" charset="0"/>
                        </a:rPr>
                        <m:t>+</m:t>
                      </m:r>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𝑢</m:t>
                          </m:r>
                        </m:e>
                        <m:sub>
                          <m:r>
                            <a:rPr lang="en-US" altLang="ja-JP" b="0" i="1" dirty="0" smtClean="0">
                              <a:latin typeface="Cambria Math" panose="02040503050406030204" pitchFamily="18" charset="0"/>
                            </a:rPr>
                            <m:t>0</m:t>
                          </m:r>
                          <m:r>
                            <a:rPr lang="en-US" altLang="ja-JP" b="0" i="1" dirty="0" smtClean="0">
                              <a:latin typeface="Cambria Math" panose="02040503050406030204" pitchFamily="18" charset="0"/>
                            </a:rPr>
                            <m:t>𝑗</m:t>
                          </m:r>
                        </m:sub>
                      </m:sSub>
                    </m:oMath>
                  </m:oMathPara>
                </a14:m>
                <a:endParaRPr lang="en-US" altLang="ja-JP"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ja-JP" altLang="en-US" i="1" dirty="0" smtClean="0">
                              <a:latin typeface="Cambria Math" panose="02040503050406030204" pitchFamily="18" charset="0"/>
                            </a:rPr>
                          </m:ctrlPr>
                        </m:sSubPr>
                        <m:e>
                          <m:r>
                            <a:rPr lang="ja-JP" altLang="en-US" i="1" dirty="0" smtClean="0">
                              <a:latin typeface="Cambria Math" panose="02040503050406030204" pitchFamily="18" charset="0"/>
                            </a:rPr>
                            <m:t>𝑢</m:t>
                          </m:r>
                        </m:e>
                        <m:sub>
                          <m:r>
                            <a:rPr lang="ja-JP" altLang="en-US" i="1" dirty="0">
                              <a:latin typeface="Cambria Math" panose="02040503050406030204" pitchFamily="18" charset="0"/>
                            </a:rPr>
                            <m:t>0</m:t>
                          </m:r>
                          <m:r>
                            <a:rPr lang="ja-JP" altLang="en-US" i="1" dirty="0">
                              <a:latin typeface="Cambria Math" panose="02040503050406030204" pitchFamily="18" charset="0"/>
                            </a:rPr>
                            <m:t>𝑗</m:t>
                          </m:r>
                        </m:sub>
                      </m:sSub>
                      <m:r>
                        <a:rPr lang="ja-JP" altLang="en-US" i="1" dirty="0" smtClean="0">
                          <a:latin typeface="Cambria Math" panose="02040503050406030204" pitchFamily="18" charset="0"/>
                        </a:rPr>
                        <m:t>∼</m:t>
                      </m:r>
                      <m:r>
                        <a:rPr lang="en-US" altLang="ja-JP" b="0" i="1" dirty="0" smtClean="0">
                          <a:latin typeface="Cambria Math" panose="02040503050406030204" pitchFamily="18" charset="0"/>
                        </a:rPr>
                        <m:t>𝑁</m:t>
                      </m:r>
                      <m:d>
                        <m:dPr>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0, </m:t>
                          </m:r>
                          <m:sSubSup>
                            <m:sSubSupPr>
                              <m:ctrlPr>
                                <a:rPr lang="en-US" altLang="ja-JP" b="0" i="1" dirty="0" smtClean="0">
                                  <a:latin typeface="Cambria Math" panose="02040503050406030204" pitchFamily="18" charset="0"/>
                                </a:rPr>
                              </m:ctrlPr>
                            </m:sSubSupPr>
                            <m:e>
                              <m:r>
                                <a:rPr lang="en-US" altLang="ja-JP" b="0" i="1" dirty="0" smtClean="0">
                                  <a:latin typeface="Cambria Math" panose="02040503050406030204" pitchFamily="18" charset="0"/>
                                </a:rPr>
                                <m:t>𝜎</m:t>
                              </m:r>
                            </m:e>
                            <m:sub>
                              <m:r>
                                <a:rPr lang="en-US" altLang="ja-JP" b="0" i="1" dirty="0" smtClean="0">
                                  <a:latin typeface="Cambria Math" panose="02040503050406030204" pitchFamily="18" charset="0"/>
                                </a:rPr>
                                <m:t>00</m:t>
                              </m:r>
                            </m:sub>
                            <m:sup>
                              <m:r>
                                <a:rPr lang="en-US" altLang="ja-JP" b="0" i="1" dirty="0" smtClean="0">
                                  <a:latin typeface="Cambria Math" panose="02040503050406030204" pitchFamily="18" charset="0"/>
                                </a:rPr>
                                <m:t>2</m:t>
                              </m:r>
                            </m:sup>
                          </m:sSubSup>
                        </m:e>
                      </m:d>
                    </m:oMath>
                  </m:oMathPara>
                </a14:m>
                <a:endParaRPr lang="en-US" altLang="ja-JP"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𝛾</m:t>
                          </m:r>
                        </m:e>
                        <m:sub>
                          <m:r>
                            <a:rPr lang="en-US" altLang="ja-JP" b="0" i="1" smtClean="0">
                              <a:latin typeface="Cambria Math" panose="02040503050406030204" pitchFamily="18" charset="0"/>
                            </a:rPr>
                            <m:t>00</m:t>
                          </m:r>
                        </m:sub>
                        <m:sup>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sup>
                      </m:sSubSup>
                      <m:r>
                        <a:rPr lang="en-US" altLang="ja-JP" b="0" i="1" smtClean="0">
                          <a:latin typeface="Cambria Math" panose="02040503050406030204" pitchFamily="18" charset="0"/>
                        </a:rPr>
                        <m:t>∼</m:t>
                      </m:r>
                      <m:r>
                        <a:rPr lang="en-US" altLang="ja-JP" b="0" i="1" smtClean="0">
                          <a:latin typeface="Cambria Math" panose="02040503050406030204" pitchFamily="18" charset="0"/>
                        </a:rPr>
                        <m:t>𝑁</m:t>
                      </m:r>
                      <m:d>
                        <m:dPr>
                          <m:ctrlPr>
                            <a:rPr lang="en-US" altLang="ja-JP" b="0" i="1" smtClean="0">
                              <a:latin typeface="Cambria Math" panose="02040503050406030204" pitchFamily="18" charset="0"/>
                            </a:rPr>
                          </m:ctrlPr>
                        </m:dPr>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𝛾</m:t>
                              </m:r>
                            </m:e>
                            <m:sub>
                              <m:r>
                                <a:rPr lang="en-US" altLang="ja-JP" b="0" i="1" smtClean="0">
                                  <a:latin typeface="Cambria Math" panose="02040503050406030204" pitchFamily="18" charset="0"/>
                                </a:rPr>
                                <m:t>00</m:t>
                              </m:r>
                            </m:sub>
                            <m:sup>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r>
                                    <a:rPr lang="en-US" altLang="ja-JP" b="0" i="1" smtClean="0">
                                      <a:latin typeface="Cambria Math" panose="02040503050406030204" pitchFamily="18" charset="0"/>
                                    </a:rPr>
                                    <m:t>−1</m:t>
                                  </m:r>
                                </m:e>
                              </m:d>
                            </m:sup>
                          </m:sSubSup>
                          <m:r>
                            <a:rPr lang="en-US" altLang="ja-JP" b="0" i="1" smtClean="0">
                              <a:latin typeface="Cambria Math" panose="02040503050406030204" pitchFamily="18" charset="0"/>
                            </a:rPr>
                            <m:t>, </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𝜎</m:t>
                              </m:r>
                            </m:e>
                            <m:sub>
                              <m:r>
                                <a:rPr lang="en-US" altLang="ja-JP" b="0" i="1" smtClean="0">
                                  <a:latin typeface="Cambria Math" panose="02040503050406030204" pitchFamily="18" charset="0"/>
                                </a:rPr>
                                <m:t>𝑤</m:t>
                              </m:r>
                            </m:sub>
                            <m:sup>
                              <m:r>
                                <a:rPr lang="en-US" altLang="ja-JP" b="0" i="1" smtClean="0">
                                  <a:latin typeface="Cambria Math" panose="02040503050406030204" pitchFamily="18" charset="0"/>
                                </a:rPr>
                                <m:t>2</m:t>
                              </m:r>
                            </m:sup>
                          </m:sSubSup>
                        </m:e>
                      </m:d>
                    </m:oMath>
                  </m:oMathPara>
                </a14:m>
                <a:endParaRPr lang="ja-JP" altLang="en-US" dirty="0"/>
              </a:p>
            </p:txBody>
          </p:sp>
        </mc:Choice>
        <mc:Fallback xmlns="">
          <p:sp>
            <p:nvSpPr>
              <p:cNvPr id="6" name="テキスト ボックス 5">
                <a:extLst>
                  <a:ext uri="{FF2B5EF4-FFF2-40B4-BE49-F238E27FC236}">
                    <a16:creationId xmlns:a16="http://schemas.microsoft.com/office/drawing/2014/main" id="{F79BC9AD-F10A-DC0A-D363-6C6938535965}"/>
                  </a:ext>
                </a:extLst>
              </p:cNvPr>
              <p:cNvSpPr txBox="1">
                <a:spLocks noRot="1" noChangeAspect="1" noMove="1" noResize="1" noEditPoints="1" noAdjustHandles="1" noChangeArrowheads="1" noChangeShapeType="1" noTextEdit="1"/>
              </p:cNvSpPr>
              <p:nvPr/>
            </p:nvSpPr>
            <p:spPr>
              <a:xfrm>
                <a:off x="182338" y="3718679"/>
                <a:ext cx="4572000" cy="1977593"/>
              </a:xfrm>
              <a:prstGeom prst="rect">
                <a:avLst/>
              </a:prstGeom>
              <a:blipFill>
                <a:blip r:embed="rId4"/>
                <a:stretch>
                  <a:fillRect/>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2D8B93B8-0ACD-E4D3-8EC8-D3018D2A23C5}"/>
              </a:ext>
            </a:extLst>
          </p:cNvPr>
          <p:cNvSpPr txBox="1"/>
          <p:nvPr/>
        </p:nvSpPr>
        <p:spPr>
          <a:xfrm>
            <a:off x="182337" y="5806057"/>
            <a:ext cx="8889939" cy="523220"/>
          </a:xfrm>
          <a:prstGeom prst="rect">
            <a:avLst/>
          </a:prstGeom>
          <a:noFill/>
        </p:spPr>
        <p:txBody>
          <a:bodyPr wrap="square">
            <a:spAutoFit/>
          </a:bodyPr>
          <a:lstStyle/>
          <a:p>
            <a:r>
              <a:rPr lang="en-US" altLang="ja-JP" sz="1400" dirty="0"/>
              <a:t>R </a:t>
            </a:r>
            <a:r>
              <a:rPr lang="ja-JP" altLang="en-US" sz="1400" dirty="0"/>
              <a:t>の </a:t>
            </a:r>
            <a:r>
              <a:rPr lang="en-US" altLang="ja-JP" sz="1400" dirty="0" err="1"/>
              <a:t>rstan</a:t>
            </a:r>
            <a:r>
              <a:rPr lang="en-US" altLang="ja-JP" sz="1400" dirty="0"/>
              <a:t> </a:t>
            </a:r>
            <a:r>
              <a:rPr lang="ja-JP" altLang="en-US" sz="1400" dirty="0"/>
              <a:t>パッケージで </a:t>
            </a:r>
            <a:r>
              <a:rPr lang="en-US" altLang="ja-JP" sz="1400" dirty="0"/>
              <a:t>Stan </a:t>
            </a:r>
            <a:r>
              <a:rPr lang="ja-JP" altLang="en-US" sz="1400" dirty="0"/>
              <a:t>で記述されたコードを走らせ、</a:t>
            </a:r>
            <a:r>
              <a:rPr lang="en-US" altLang="ja-JP" sz="1400" dirty="0"/>
              <a:t>Rˆ </a:t>
            </a:r>
            <a:r>
              <a:rPr lang="ja-JP" altLang="en-US" sz="1400" dirty="0"/>
              <a:t>の値を基に収束を確 認した（</a:t>
            </a:r>
            <a:r>
              <a:rPr lang="en-US" altLang="ja-JP" sz="1400" dirty="0"/>
              <a:t>thin = 1</a:t>
            </a:r>
            <a:r>
              <a:rPr lang="ja-JP" altLang="en-US" sz="1400" dirty="0"/>
              <a:t>、</a:t>
            </a:r>
            <a:r>
              <a:rPr lang="en-US" altLang="ja-JP" sz="1400" dirty="0"/>
              <a:t>warmup = 45,000</a:t>
            </a:r>
            <a:r>
              <a:rPr lang="ja-JP" altLang="en-US" sz="1400" dirty="0"/>
              <a:t>、</a:t>
            </a:r>
            <a:r>
              <a:rPr lang="en-US" altLang="ja-JP" sz="1400" dirty="0"/>
              <a:t>iteration = 55,000</a:t>
            </a:r>
            <a:r>
              <a:rPr lang="ja-JP" altLang="en-US" sz="1400" dirty="0"/>
              <a:t>、</a:t>
            </a:r>
            <a:r>
              <a:rPr lang="en-US" altLang="ja-JP" sz="1400" dirty="0" err="1"/>
              <a:t>adapt_delta</a:t>
            </a:r>
            <a:r>
              <a:rPr lang="en-US" altLang="ja-JP" sz="1400" dirty="0"/>
              <a:t> = 0.995; Rˆ &lt; 1.004</a:t>
            </a:r>
            <a:r>
              <a:rPr lang="ja-JP" altLang="en-US" sz="1400" dirty="0"/>
              <a:t>）</a:t>
            </a:r>
          </a:p>
        </p:txBody>
      </p:sp>
    </p:spTree>
    <p:extLst>
      <p:ext uri="{BB962C8B-B14F-4D97-AF65-F5344CB8AC3E}">
        <p14:creationId xmlns:p14="http://schemas.microsoft.com/office/powerpoint/2010/main" val="28243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58E13EA-C539-411D-8D2F-5F5867E1332E}"/>
              </a:ext>
            </a:extLst>
          </p:cNvPr>
          <p:cNvSpPr>
            <a:spLocks noGrp="1"/>
          </p:cNvSpPr>
          <p:nvPr>
            <p:ph type="title"/>
          </p:nvPr>
        </p:nvSpPr>
        <p:spPr>
          <a:xfrm>
            <a:off x="623888" y="1709739"/>
            <a:ext cx="8291512" cy="3308575"/>
          </a:xfrm>
        </p:spPr>
        <p:txBody>
          <a:bodyPr/>
          <a:lstStyle/>
          <a:p>
            <a:r>
              <a:rPr kumimoji="1" lang="ja-JP" altLang="en-US" dirty="0"/>
              <a:t>４</a:t>
            </a:r>
            <a:r>
              <a:rPr lang="ja-JP" altLang="en-US" dirty="0"/>
              <a:t>結果</a:t>
            </a:r>
            <a:endParaRPr kumimoji="1" lang="ja-JP" altLang="en-US" dirty="0"/>
          </a:p>
        </p:txBody>
      </p:sp>
      <p:sp>
        <p:nvSpPr>
          <p:cNvPr id="4" name="日付プレースホルダー 3">
            <a:extLst>
              <a:ext uri="{FF2B5EF4-FFF2-40B4-BE49-F238E27FC236}">
                <a16:creationId xmlns:a16="http://schemas.microsoft.com/office/drawing/2014/main" id="{AB634A8C-8A30-444C-8E79-310AE517CF50}"/>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791175F-AA75-479D-BB50-FDA3DB8F9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49C4A-6FF9-49DA-B87C-C1E696122B1D}"/>
              </a:ext>
            </a:extLst>
          </p:cNvPr>
          <p:cNvSpPr>
            <a:spLocks noGrp="1"/>
          </p:cNvSpPr>
          <p:nvPr>
            <p:ph type="sldNum" sz="quarter" idx="12"/>
          </p:nvPr>
        </p:nvSpPr>
        <p:spPr/>
        <p:txBody>
          <a:bodyPr/>
          <a:lstStyle/>
          <a:p>
            <a:fld id="{12DEAC85-D35B-473B-9828-037900E0F87D}" type="slidenum">
              <a:rPr kumimoji="1" lang="ja-JP" altLang="en-US" smtClean="0"/>
              <a:t>29</a:t>
            </a:fld>
            <a:endParaRPr kumimoji="1" lang="ja-JP" altLang="en-US"/>
          </a:p>
        </p:txBody>
      </p:sp>
      <p:grpSp>
        <p:nvGrpSpPr>
          <p:cNvPr id="3" name="グループ化 2">
            <a:extLst>
              <a:ext uri="{FF2B5EF4-FFF2-40B4-BE49-F238E27FC236}">
                <a16:creationId xmlns:a16="http://schemas.microsoft.com/office/drawing/2014/main" id="{05DE95C3-52D7-4594-87CC-A40477BA3D5D}"/>
              </a:ext>
            </a:extLst>
          </p:cNvPr>
          <p:cNvGrpSpPr/>
          <p:nvPr/>
        </p:nvGrpSpPr>
        <p:grpSpPr>
          <a:xfrm>
            <a:off x="726395" y="801188"/>
            <a:ext cx="3630975" cy="3152503"/>
            <a:chOff x="1214075" y="853440"/>
            <a:chExt cx="3630975" cy="4016695"/>
          </a:xfrm>
        </p:grpSpPr>
        <p:sp>
          <p:nvSpPr>
            <p:cNvPr id="2" name="正方形/長方形 1">
              <a:extLst>
                <a:ext uri="{FF2B5EF4-FFF2-40B4-BE49-F238E27FC236}">
                  <a16:creationId xmlns:a16="http://schemas.microsoft.com/office/drawing/2014/main" id="{7A621D49-1748-499B-8555-BD75B5D53C56}"/>
                </a:ext>
              </a:extLst>
            </p:cNvPr>
            <p:cNvSpPr/>
            <p:nvPr/>
          </p:nvSpPr>
          <p:spPr>
            <a:xfrm rot="5400000">
              <a:off x="458425" y="2645001"/>
              <a:ext cx="2057400"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8EC86B0-20F6-48AF-86A2-009BAE7A4E7C}"/>
                </a:ext>
              </a:extLst>
            </p:cNvPr>
            <p:cNvSpPr/>
            <p:nvPr/>
          </p:nvSpPr>
          <p:spPr>
            <a:xfrm rot="5400000">
              <a:off x="727532" y="2131538"/>
              <a:ext cx="3102296" cy="546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BDFE9AD-38A8-47AE-BF79-87F431610389}"/>
                </a:ext>
              </a:extLst>
            </p:cNvPr>
            <p:cNvSpPr/>
            <p:nvPr/>
          </p:nvSpPr>
          <p:spPr>
            <a:xfrm rot="5400000">
              <a:off x="2608544" y="3212009"/>
              <a:ext cx="923384"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6D4D925-51A6-44AD-8806-8FD1AE8D8132}"/>
                </a:ext>
              </a:extLst>
            </p:cNvPr>
            <p:cNvSpPr/>
            <p:nvPr/>
          </p:nvSpPr>
          <p:spPr>
            <a:xfrm rot="5400000">
              <a:off x="3400099" y="4135393"/>
              <a:ext cx="923384" cy="546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50064A4-C0FA-4AF9-8D31-F06A894BDBE0}"/>
                </a:ext>
              </a:extLst>
            </p:cNvPr>
            <p:cNvSpPr/>
            <p:nvPr/>
          </p:nvSpPr>
          <p:spPr>
            <a:xfrm rot="5400000">
              <a:off x="3866774" y="2983787"/>
              <a:ext cx="1410452" cy="546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正方形/長方形 24">
            <a:extLst>
              <a:ext uri="{FF2B5EF4-FFF2-40B4-BE49-F238E27FC236}">
                <a16:creationId xmlns:a16="http://schemas.microsoft.com/office/drawing/2014/main" id="{6E731670-6300-483F-96EE-EE054B1AF162}"/>
              </a:ext>
            </a:extLst>
          </p:cNvPr>
          <p:cNvSpPr/>
          <p:nvPr/>
        </p:nvSpPr>
        <p:spPr>
          <a:xfrm rot="5400000">
            <a:off x="7730178" y="2720917"/>
            <a:ext cx="484116" cy="546100"/>
          </a:xfrm>
          <a:prstGeom prst="rect">
            <a:avLst/>
          </a:prstGeom>
          <a:solidFill>
            <a:srgbClr val="FD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148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4810932" cy="400110"/>
          </a:xfrm>
          <a:prstGeom prst="rect">
            <a:avLst/>
          </a:prstGeom>
          <a:noFill/>
        </p:spPr>
        <p:txBody>
          <a:bodyPr wrap="none" rtlCol="0">
            <a:spAutoFit/>
          </a:bodyPr>
          <a:lstStyle/>
          <a:p>
            <a:r>
              <a:rPr kumimoji="1" lang="ja-JP" altLang="en-US" sz="2000" b="1" dirty="0">
                <a:solidFill>
                  <a:srgbClr val="C00000"/>
                </a:solidFill>
              </a:rPr>
              <a:t>日本語の適用形 </a:t>
            </a:r>
            <a:r>
              <a:rPr kumimoji="1" lang="en-US" altLang="ja-JP" sz="2000" b="1" dirty="0">
                <a:solidFill>
                  <a:srgbClr val="C00000"/>
                </a:solidFill>
              </a:rPr>
              <a:t>Japanese </a:t>
            </a:r>
            <a:r>
              <a:rPr kumimoji="1" lang="en-US" altLang="ja-JP" sz="2000" b="1" dirty="0" err="1">
                <a:solidFill>
                  <a:srgbClr val="C00000"/>
                </a:solidFill>
              </a:rPr>
              <a:t>Applicatives</a:t>
            </a:r>
            <a:endParaRPr kumimoji="1" lang="en-US" altLang="ja-JP" sz="2000" dirty="0"/>
          </a:p>
        </p:txBody>
      </p:sp>
      <p:sp>
        <p:nvSpPr>
          <p:cNvPr id="32" name="テキスト ボックス 31">
            <a:extLst>
              <a:ext uri="{FF2B5EF4-FFF2-40B4-BE49-F238E27FC236}">
                <a16:creationId xmlns:a16="http://schemas.microsoft.com/office/drawing/2014/main" id="{376E99B1-477E-48A4-BD7F-295A993006E9}"/>
              </a:ext>
            </a:extLst>
          </p:cNvPr>
          <p:cNvSpPr txBox="1"/>
          <p:nvPr/>
        </p:nvSpPr>
        <p:spPr>
          <a:xfrm>
            <a:off x="1147186" y="2092001"/>
            <a:ext cx="4572000" cy="400110"/>
          </a:xfrm>
          <a:prstGeom prst="rect">
            <a:avLst/>
          </a:prstGeom>
          <a:noFill/>
        </p:spPr>
        <p:txBody>
          <a:bodyPr wrap="square">
            <a:spAutoFit/>
          </a:bodyPr>
          <a:lstStyle/>
          <a:p>
            <a:r>
              <a:rPr lang="en-US" altLang="ja-JP" sz="2000" dirty="0"/>
              <a:t>(1) </a:t>
            </a:r>
          </a:p>
        </p:txBody>
      </p:sp>
      <p:sp>
        <p:nvSpPr>
          <p:cNvPr id="48" name="四角形: 角を丸くする 47">
            <a:extLst>
              <a:ext uri="{FF2B5EF4-FFF2-40B4-BE49-F238E27FC236}">
                <a16:creationId xmlns:a16="http://schemas.microsoft.com/office/drawing/2014/main" id="{589063A9-9759-48E0-9BDB-96A69DA1BAEB}"/>
              </a:ext>
            </a:extLst>
          </p:cNvPr>
          <p:cNvSpPr/>
          <p:nvPr/>
        </p:nvSpPr>
        <p:spPr>
          <a:xfrm>
            <a:off x="720350" y="1394424"/>
            <a:ext cx="2835650"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適用形 </a:t>
            </a:r>
            <a:r>
              <a:rPr lang="en-US" altLang="ja-JP" b="1" dirty="0" err="1">
                <a:solidFill>
                  <a:schemeClr val="tx1"/>
                </a:solidFill>
              </a:rPr>
              <a:t>Applicatives</a:t>
            </a:r>
            <a:endParaRPr kumimoji="1" lang="ja-JP" altLang="en-US" b="1" dirty="0">
              <a:solidFill>
                <a:schemeClr val="tx1"/>
              </a:solidFill>
            </a:endParaRPr>
          </a:p>
        </p:txBody>
      </p:sp>
      <p:pic>
        <p:nvPicPr>
          <p:cNvPr id="14" name="図 13" descr="文字が書かれている&#10;&#10;中程度の精度で自動的に生成された説明">
            <a:extLst>
              <a:ext uri="{FF2B5EF4-FFF2-40B4-BE49-F238E27FC236}">
                <a16:creationId xmlns:a16="http://schemas.microsoft.com/office/drawing/2014/main" id="{0464CDD4-DB02-7DFD-AEC2-46929C91C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2078008"/>
            <a:ext cx="5820024" cy="2481005"/>
          </a:xfrm>
          <a:prstGeom prst="rect">
            <a:avLst/>
          </a:prstGeom>
        </p:spPr>
      </p:pic>
      <p:sp>
        <p:nvSpPr>
          <p:cNvPr id="16" name="テキスト ボックス 15">
            <a:extLst>
              <a:ext uri="{FF2B5EF4-FFF2-40B4-BE49-F238E27FC236}">
                <a16:creationId xmlns:a16="http://schemas.microsoft.com/office/drawing/2014/main" id="{08FE65B1-91D0-E676-64C5-D576CD5C7A66}"/>
              </a:ext>
            </a:extLst>
          </p:cNvPr>
          <p:cNvSpPr txBox="1"/>
          <p:nvPr/>
        </p:nvSpPr>
        <p:spPr>
          <a:xfrm>
            <a:off x="1999872" y="4850817"/>
            <a:ext cx="5881738" cy="369332"/>
          </a:xfrm>
          <a:prstGeom prst="rect">
            <a:avLst/>
          </a:prstGeom>
          <a:noFill/>
        </p:spPr>
        <p:txBody>
          <a:bodyPr wrap="none" rtlCol="0">
            <a:spAutoFit/>
          </a:bodyPr>
          <a:lstStyle/>
          <a:p>
            <a:r>
              <a:rPr kumimoji="1" lang="en-US" altLang="ja-JP" dirty="0" err="1"/>
              <a:t>Pylkkanen</a:t>
            </a:r>
            <a:r>
              <a:rPr kumimoji="1" lang="en-US" altLang="ja-JP" dirty="0"/>
              <a:t> (2008:11; Bresnan and Moshi 1993: 49-50)</a:t>
            </a:r>
            <a:endParaRPr kumimoji="1" lang="ja-JP" altLang="en-US" dirty="0"/>
          </a:p>
        </p:txBody>
      </p:sp>
    </p:spTree>
    <p:extLst>
      <p:ext uri="{BB962C8B-B14F-4D97-AF65-F5344CB8AC3E}">
        <p14:creationId xmlns:p14="http://schemas.microsoft.com/office/powerpoint/2010/main" val="3668307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雲 32">
            <a:extLst>
              <a:ext uri="{FF2B5EF4-FFF2-40B4-BE49-F238E27FC236}">
                <a16:creationId xmlns:a16="http://schemas.microsoft.com/office/drawing/2014/main" id="{E2F00B74-40F1-8256-4E6B-ED7EDC5A3BE5}"/>
              </a:ext>
            </a:extLst>
          </p:cNvPr>
          <p:cNvSpPr/>
          <p:nvPr/>
        </p:nvSpPr>
        <p:spPr>
          <a:xfrm>
            <a:off x="215608" y="2334403"/>
            <a:ext cx="3986730" cy="1196942"/>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dirty="0">
                <a:latin typeface="UD Digi Kyokasho NP-B" panose="020B0400000000000000" pitchFamily="18" charset="-128"/>
                <a:ea typeface="UD Digi Kyokasho NP-B" panose="020B0400000000000000" pitchFamily="18" charset="-128"/>
              </a:rPr>
              <a:t>4.1 </a:t>
            </a:r>
            <a:r>
              <a:rPr lang="ja-JP" altLang="en-US" b="1" dirty="0">
                <a:latin typeface="UD Digi Kyokasho NP-B" panose="020B0400000000000000" pitchFamily="18" charset="-128"/>
                <a:ea typeface="UD Digi Kyokasho NP-B" panose="020B0400000000000000" pitchFamily="18" charset="-128"/>
              </a:rPr>
              <a:t>時系列分析：大局（平均）的な変化</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30</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lang="ja-JP" altLang="en-US" sz="2000" b="1" dirty="0">
                <a:solidFill>
                  <a:srgbClr val="C00000"/>
                </a:solidFill>
              </a:rPr>
              <a:t>事後分布の解釈１</a:t>
            </a:r>
            <a:endParaRPr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255961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させてくれる</a:t>
            </a: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6B37DC3-685F-D1BA-DF8A-443F2422D74E}"/>
                  </a:ext>
                </a:extLst>
              </p:cNvPr>
              <p:cNvSpPr txBox="1"/>
              <p:nvPr/>
            </p:nvSpPr>
            <p:spPr>
              <a:xfrm>
                <a:off x="318468" y="1732193"/>
                <a:ext cx="5087250" cy="450764"/>
              </a:xfrm>
              <a:prstGeom prst="rect">
                <a:avLst/>
              </a:prstGeom>
              <a:noFill/>
            </p:spPr>
            <p:txBody>
              <a:bodyPr wrap="square" rtlCol="0">
                <a:spAutoFit/>
              </a:bodyPr>
              <a:lstStyle/>
              <a:p>
                <a14:m>
                  <m:oMath xmlns:m="http://schemas.openxmlformats.org/officeDocument/2006/math">
                    <m:sSubSup>
                      <m:sSubSupPr>
                        <m:ctrlPr>
                          <a:rPr lang="en-US" altLang="ja-JP" b="0" i="1" dirty="0" smtClean="0">
                            <a:latin typeface="Cambria Math" panose="02040503050406030204" pitchFamily="18" charset="0"/>
                          </a:rPr>
                        </m:ctrlPr>
                      </m:sSubSupPr>
                      <m:e>
                        <m:r>
                          <a:rPr lang="en-US" altLang="ja-JP" i="1" dirty="0" smtClean="0">
                            <a:latin typeface="Cambria Math" panose="02040503050406030204" pitchFamily="18" charset="0"/>
                          </a:rPr>
                          <m:t>𝑦</m:t>
                        </m:r>
                      </m:e>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r>
                      <a:rPr lang="ja-JP" altLang="en-US" i="1" dirty="0">
                        <a:latin typeface="Cambria Math" panose="02040503050406030204" pitchFamily="18" charset="0"/>
                      </a:rPr>
                      <m:t>が</m:t>
                    </m:r>
                  </m:oMath>
                </a14:m>
                <a:r>
                  <a:rPr kumimoji="1" lang="ja-JP" altLang="en-US" dirty="0"/>
                  <a:t>生産される確率</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𝜋</m:t>
                        </m:r>
                      </m:e>
                      <m:sup>
                        <m:d>
                          <m:dPr>
                            <m:ctrlPr>
                              <a:rPr lang="en-US" altLang="ja-JP" i="1">
                                <a:latin typeface="Cambria Math" panose="02040503050406030204" pitchFamily="18" charset="0"/>
                              </a:rPr>
                            </m:ctrlPr>
                          </m:dPr>
                          <m:e>
                            <m:r>
                              <a:rPr lang="en-US" altLang="ja-JP" i="1">
                                <a:latin typeface="Cambria Math" panose="02040503050406030204" pitchFamily="18" charset="0"/>
                              </a:rPr>
                              <m:t>𝑡</m:t>
                            </m:r>
                          </m:e>
                        </m:d>
                      </m:sup>
                    </m:sSup>
                  </m:oMath>
                </a14:m>
                <a:r>
                  <a:rPr kumimoji="1" lang="ja-JP" altLang="en-US" dirty="0"/>
                  <a:t>をモデル化する：</a:t>
                </a:r>
              </a:p>
            </p:txBody>
          </p:sp>
        </mc:Choice>
        <mc:Fallback xmlns="">
          <p:sp>
            <p:nvSpPr>
              <p:cNvPr id="17" name="テキスト ボックス 16">
                <a:extLst>
                  <a:ext uri="{FF2B5EF4-FFF2-40B4-BE49-F238E27FC236}">
                    <a16:creationId xmlns:a16="http://schemas.microsoft.com/office/drawing/2014/main" id="{E6B37DC3-685F-D1BA-DF8A-443F2422D74E}"/>
                  </a:ext>
                </a:extLst>
              </p:cNvPr>
              <p:cNvSpPr txBox="1">
                <a:spLocks noRot="1" noChangeAspect="1" noMove="1" noResize="1" noEditPoints="1" noAdjustHandles="1" noChangeArrowheads="1" noChangeShapeType="1" noTextEdit="1"/>
              </p:cNvSpPr>
              <p:nvPr/>
            </p:nvSpPr>
            <p:spPr>
              <a:xfrm>
                <a:off x="318468" y="1732193"/>
                <a:ext cx="5087250" cy="450764"/>
              </a:xfrm>
              <a:prstGeom prst="rect">
                <a:avLst/>
              </a:prstGeom>
              <a:blipFill>
                <a:blip r:embed="rId2"/>
                <a:stretch>
                  <a:fillRect b="-17568"/>
                </a:stretch>
              </a:blipFill>
            </p:spPr>
            <p:txBody>
              <a:bodyPr/>
              <a:lstStyle/>
              <a:p>
                <a:r>
                  <a:rPr lang="ja-JP" altLang="en-US">
                    <a:noFill/>
                  </a:rPr>
                  <a:t> </a:t>
                </a:r>
              </a:p>
            </p:txBody>
          </p:sp>
        </mc:Fallback>
      </mc:AlternateContent>
      <p:pic>
        <p:nvPicPr>
          <p:cNvPr id="15" name="図 14" descr="グラフ&#10;&#10;自動的に生成された説明">
            <a:extLst>
              <a:ext uri="{FF2B5EF4-FFF2-40B4-BE49-F238E27FC236}">
                <a16:creationId xmlns:a16="http://schemas.microsoft.com/office/drawing/2014/main" id="{F7DDE9F2-7791-1DF3-F0A1-62833620A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16" y="4057264"/>
            <a:ext cx="7742052" cy="2126533"/>
          </a:xfrm>
          <a:prstGeom prst="rect">
            <a:avLst/>
          </a:prstGeom>
        </p:spPr>
      </p:pic>
      <p:sp>
        <p:nvSpPr>
          <p:cNvPr id="29" name="フリーフォーム: 図形 28">
            <a:extLst>
              <a:ext uri="{FF2B5EF4-FFF2-40B4-BE49-F238E27FC236}">
                <a16:creationId xmlns:a16="http://schemas.microsoft.com/office/drawing/2014/main" id="{B48490EB-D8D2-B691-0BD4-0460257BB0DA}"/>
              </a:ext>
            </a:extLst>
          </p:cNvPr>
          <p:cNvSpPr/>
          <p:nvPr/>
        </p:nvSpPr>
        <p:spPr>
          <a:xfrm flipV="1">
            <a:off x="6354116" y="2334404"/>
            <a:ext cx="2287854" cy="1127554"/>
          </a:xfrm>
          <a:custGeom>
            <a:avLst/>
            <a:gdLst>
              <a:gd name="connsiteX0" fmla="*/ 0 w 3119718"/>
              <a:gd name="connsiteY0" fmla="*/ 1299882 h 1299882"/>
              <a:gd name="connsiteX1" fmla="*/ 80682 w 3119718"/>
              <a:gd name="connsiteY1" fmla="*/ 1192306 h 1299882"/>
              <a:gd name="connsiteX2" fmla="*/ 152400 w 3119718"/>
              <a:gd name="connsiteY2" fmla="*/ 1138518 h 1299882"/>
              <a:gd name="connsiteX3" fmla="*/ 304800 w 3119718"/>
              <a:gd name="connsiteY3" fmla="*/ 1147482 h 1299882"/>
              <a:gd name="connsiteX4" fmla="*/ 340659 w 3119718"/>
              <a:gd name="connsiteY4" fmla="*/ 1156447 h 1299882"/>
              <a:gd name="connsiteX5" fmla="*/ 394447 w 3119718"/>
              <a:gd name="connsiteY5" fmla="*/ 1129553 h 1299882"/>
              <a:gd name="connsiteX6" fmla="*/ 439271 w 3119718"/>
              <a:gd name="connsiteY6" fmla="*/ 1066800 h 1299882"/>
              <a:gd name="connsiteX7" fmla="*/ 457200 w 3119718"/>
              <a:gd name="connsiteY7" fmla="*/ 1039906 h 1299882"/>
              <a:gd name="connsiteX8" fmla="*/ 502023 w 3119718"/>
              <a:gd name="connsiteY8" fmla="*/ 1021977 h 1299882"/>
              <a:gd name="connsiteX9" fmla="*/ 618565 w 3119718"/>
              <a:gd name="connsiteY9" fmla="*/ 1039906 h 1299882"/>
              <a:gd name="connsiteX10" fmla="*/ 663388 w 3119718"/>
              <a:gd name="connsiteY10" fmla="*/ 1048871 h 1299882"/>
              <a:gd name="connsiteX11" fmla="*/ 708212 w 3119718"/>
              <a:gd name="connsiteY11" fmla="*/ 1039906 h 1299882"/>
              <a:gd name="connsiteX12" fmla="*/ 762000 w 3119718"/>
              <a:gd name="connsiteY12" fmla="*/ 932330 h 1299882"/>
              <a:gd name="connsiteX13" fmla="*/ 797859 w 3119718"/>
              <a:gd name="connsiteY13" fmla="*/ 905435 h 1299882"/>
              <a:gd name="connsiteX14" fmla="*/ 824753 w 3119718"/>
              <a:gd name="connsiteY14" fmla="*/ 878541 h 1299882"/>
              <a:gd name="connsiteX15" fmla="*/ 995082 w 3119718"/>
              <a:gd name="connsiteY15" fmla="*/ 887506 h 1299882"/>
              <a:gd name="connsiteX16" fmla="*/ 1084729 w 3119718"/>
              <a:gd name="connsiteY16" fmla="*/ 887506 h 1299882"/>
              <a:gd name="connsiteX17" fmla="*/ 1165412 w 3119718"/>
              <a:gd name="connsiteY17" fmla="*/ 833718 h 1299882"/>
              <a:gd name="connsiteX18" fmla="*/ 1210235 w 3119718"/>
              <a:gd name="connsiteY18" fmla="*/ 806824 h 1299882"/>
              <a:gd name="connsiteX19" fmla="*/ 1434353 w 3119718"/>
              <a:gd name="connsiteY19" fmla="*/ 797859 h 1299882"/>
              <a:gd name="connsiteX20" fmla="*/ 1506071 w 3119718"/>
              <a:gd name="connsiteY20" fmla="*/ 762000 h 1299882"/>
              <a:gd name="connsiteX21" fmla="*/ 1532965 w 3119718"/>
              <a:gd name="connsiteY21" fmla="*/ 726141 h 1299882"/>
              <a:gd name="connsiteX22" fmla="*/ 1631576 w 3119718"/>
              <a:gd name="connsiteY22" fmla="*/ 627530 h 1299882"/>
              <a:gd name="connsiteX23" fmla="*/ 1649506 w 3119718"/>
              <a:gd name="connsiteY23" fmla="*/ 609600 h 1299882"/>
              <a:gd name="connsiteX24" fmla="*/ 1685365 w 3119718"/>
              <a:gd name="connsiteY24" fmla="*/ 573741 h 1299882"/>
              <a:gd name="connsiteX25" fmla="*/ 1748118 w 3119718"/>
              <a:gd name="connsiteY25" fmla="*/ 546847 h 1299882"/>
              <a:gd name="connsiteX26" fmla="*/ 1837765 w 3119718"/>
              <a:gd name="connsiteY26" fmla="*/ 555812 h 1299882"/>
              <a:gd name="connsiteX27" fmla="*/ 1882588 w 3119718"/>
              <a:gd name="connsiteY27" fmla="*/ 573741 h 1299882"/>
              <a:gd name="connsiteX28" fmla="*/ 1918447 w 3119718"/>
              <a:gd name="connsiteY28" fmla="*/ 582706 h 1299882"/>
              <a:gd name="connsiteX29" fmla="*/ 1963271 w 3119718"/>
              <a:gd name="connsiteY29" fmla="*/ 573741 h 1299882"/>
              <a:gd name="connsiteX30" fmla="*/ 1999129 w 3119718"/>
              <a:gd name="connsiteY30" fmla="*/ 510988 h 1299882"/>
              <a:gd name="connsiteX31" fmla="*/ 2034988 w 3119718"/>
              <a:gd name="connsiteY31" fmla="*/ 457200 h 1299882"/>
              <a:gd name="connsiteX32" fmla="*/ 2052918 w 3119718"/>
              <a:gd name="connsiteY32" fmla="*/ 421341 h 1299882"/>
              <a:gd name="connsiteX33" fmla="*/ 2160494 w 3119718"/>
              <a:gd name="connsiteY33" fmla="*/ 385482 h 1299882"/>
              <a:gd name="connsiteX34" fmla="*/ 2277035 w 3119718"/>
              <a:gd name="connsiteY34" fmla="*/ 376518 h 1299882"/>
              <a:gd name="connsiteX35" fmla="*/ 2312894 w 3119718"/>
              <a:gd name="connsiteY35" fmla="*/ 358588 h 1299882"/>
              <a:gd name="connsiteX36" fmla="*/ 2537012 w 3119718"/>
              <a:gd name="connsiteY36" fmla="*/ 349624 h 1299882"/>
              <a:gd name="connsiteX37" fmla="*/ 2698376 w 3119718"/>
              <a:gd name="connsiteY37" fmla="*/ 286871 h 1299882"/>
              <a:gd name="connsiteX38" fmla="*/ 2734235 w 3119718"/>
              <a:gd name="connsiteY38" fmla="*/ 259977 h 1299882"/>
              <a:gd name="connsiteX39" fmla="*/ 2788023 w 3119718"/>
              <a:gd name="connsiteY39" fmla="*/ 224118 h 1299882"/>
              <a:gd name="connsiteX40" fmla="*/ 2886635 w 3119718"/>
              <a:gd name="connsiteY40" fmla="*/ 89647 h 1299882"/>
              <a:gd name="connsiteX41" fmla="*/ 2931459 w 3119718"/>
              <a:gd name="connsiteY41" fmla="*/ 53788 h 1299882"/>
              <a:gd name="connsiteX42" fmla="*/ 2985247 w 3119718"/>
              <a:gd name="connsiteY42" fmla="*/ 35859 h 1299882"/>
              <a:gd name="connsiteX43" fmla="*/ 3065929 w 3119718"/>
              <a:gd name="connsiteY43" fmla="*/ 26894 h 1299882"/>
              <a:gd name="connsiteX44" fmla="*/ 3083859 w 3119718"/>
              <a:gd name="connsiteY44" fmla="*/ 8965 h 1299882"/>
              <a:gd name="connsiteX45" fmla="*/ 3119718 w 3119718"/>
              <a:gd name="connsiteY45" fmla="*/ 0 h 12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19718" h="1299882">
                <a:moveTo>
                  <a:pt x="0" y="1299882"/>
                </a:moveTo>
                <a:cubicBezTo>
                  <a:pt x="30770" y="1248598"/>
                  <a:pt x="31837" y="1241151"/>
                  <a:pt x="80682" y="1192306"/>
                </a:cubicBezTo>
                <a:cubicBezTo>
                  <a:pt x="101977" y="1171011"/>
                  <a:pt x="127571" y="1155070"/>
                  <a:pt x="152400" y="1138518"/>
                </a:cubicBezTo>
                <a:cubicBezTo>
                  <a:pt x="203200" y="1141506"/>
                  <a:pt x="254141" y="1142657"/>
                  <a:pt x="304800" y="1147482"/>
                </a:cubicBezTo>
                <a:cubicBezTo>
                  <a:pt x="317065" y="1148650"/>
                  <a:pt x="328577" y="1158863"/>
                  <a:pt x="340659" y="1156447"/>
                </a:cubicBezTo>
                <a:cubicBezTo>
                  <a:pt x="360315" y="1152516"/>
                  <a:pt x="376518" y="1138518"/>
                  <a:pt x="394447" y="1129553"/>
                </a:cubicBezTo>
                <a:cubicBezTo>
                  <a:pt x="463109" y="1015117"/>
                  <a:pt x="390869" y="1127303"/>
                  <a:pt x="439271" y="1066800"/>
                </a:cubicBezTo>
                <a:cubicBezTo>
                  <a:pt x="446002" y="1058387"/>
                  <a:pt x="448433" y="1046168"/>
                  <a:pt x="457200" y="1039906"/>
                </a:cubicBezTo>
                <a:cubicBezTo>
                  <a:pt x="470295" y="1030553"/>
                  <a:pt x="487082" y="1027953"/>
                  <a:pt x="502023" y="1021977"/>
                </a:cubicBezTo>
                <a:lnTo>
                  <a:pt x="618565" y="1039906"/>
                </a:lnTo>
                <a:cubicBezTo>
                  <a:pt x="633595" y="1042411"/>
                  <a:pt x="648151" y="1048871"/>
                  <a:pt x="663388" y="1048871"/>
                </a:cubicBezTo>
                <a:cubicBezTo>
                  <a:pt x="678625" y="1048871"/>
                  <a:pt x="693271" y="1042894"/>
                  <a:pt x="708212" y="1039906"/>
                </a:cubicBezTo>
                <a:cubicBezTo>
                  <a:pt x="719786" y="1012900"/>
                  <a:pt x="740382" y="957037"/>
                  <a:pt x="762000" y="932330"/>
                </a:cubicBezTo>
                <a:cubicBezTo>
                  <a:pt x="771839" y="921085"/>
                  <a:pt x="786515" y="915159"/>
                  <a:pt x="797859" y="905435"/>
                </a:cubicBezTo>
                <a:cubicBezTo>
                  <a:pt x="807485" y="897184"/>
                  <a:pt x="815788" y="887506"/>
                  <a:pt x="824753" y="878541"/>
                </a:cubicBezTo>
                <a:cubicBezTo>
                  <a:pt x="881529" y="881529"/>
                  <a:pt x="938441" y="882581"/>
                  <a:pt x="995082" y="887506"/>
                </a:cubicBezTo>
                <a:cubicBezTo>
                  <a:pt x="1082963" y="895148"/>
                  <a:pt x="968056" y="906952"/>
                  <a:pt x="1084729" y="887506"/>
                </a:cubicBezTo>
                <a:cubicBezTo>
                  <a:pt x="1111623" y="869577"/>
                  <a:pt x="1142557" y="856574"/>
                  <a:pt x="1165412" y="833718"/>
                </a:cubicBezTo>
                <a:cubicBezTo>
                  <a:pt x="1181216" y="817913"/>
                  <a:pt x="1185168" y="808614"/>
                  <a:pt x="1210235" y="806824"/>
                </a:cubicBezTo>
                <a:cubicBezTo>
                  <a:pt x="1284811" y="801497"/>
                  <a:pt x="1359647" y="800847"/>
                  <a:pt x="1434353" y="797859"/>
                </a:cubicBezTo>
                <a:cubicBezTo>
                  <a:pt x="1458259" y="785906"/>
                  <a:pt x="1490034" y="783382"/>
                  <a:pt x="1506071" y="762000"/>
                </a:cubicBezTo>
                <a:cubicBezTo>
                  <a:pt x="1515036" y="750047"/>
                  <a:pt x="1522869" y="737155"/>
                  <a:pt x="1532965" y="726141"/>
                </a:cubicBezTo>
                <a:lnTo>
                  <a:pt x="1631576" y="627530"/>
                </a:lnTo>
                <a:lnTo>
                  <a:pt x="1649506" y="609600"/>
                </a:lnTo>
                <a:cubicBezTo>
                  <a:pt x="1661459" y="597647"/>
                  <a:pt x="1669828" y="580400"/>
                  <a:pt x="1685365" y="573741"/>
                </a:cubicBezTo>
                <a:lnTo>
                  <a:pt x="1748118" y="546847"/>
                </a:lnTo>
                <a:cubicBezTo>
                  <a:pt x="1778000" y="549835"/>
                  <a:pt x="1808317" y="549922"/>
                  <a:pt x="1837765" y="555812"/>
                </a:cubicBezTo>
                <a:cubicBezTo>
                  <a:pt x="1853544" y="558968"/>
                  <a:pt x="1867322" y="568652"/>
                  <a:pt x="1882588" y="573741"/>
                </a:cubicBezTo>
                <a:cubicBezTo>
                  <a:pt x="1894277" y="577637"/>
                  <a:pt x="1906494" y="579718"/>
                  <a:pt x="1918447" y="582706"/>
                </a:cubicBezTo>
                <a:cubicBezTo>
                  <a:pt x="1933388" y="579718"/>
                  <a:pt x="1951883" y="583864"/>
                  <a:pt x="1963271" y="573741"/>
                </a:cubicBezTo>
                <a:cubicBezTo>
                  <a:pt x="1981277" y="557735"/>
                  <a:pt x="1986503" y="531506"/>
                  <a:pt x="1999129" y="510988"/>
                </a:cubicBezTo>
                <a:cubicBezTo>
                  <a:pt x="2010422" y="492636"/>
                  <a:pt x="2023901" y="475678"/>
                  <a:pt x="2034988" y="457200"/>
                </a:cubicBezTo>
                <a:cubicBezTo>
                  <a:pt x="2041864" y="445741"/>
                  <a:pt x="2044221" y="431488"/>
                  <a:pt x="2052918" y="421341"/>
                </a:cubicBezTo>
                <a:cubicBezTo>
                  <a:pt x="2085119" y="383773"/>
                  <a:pt x="2110926" y="390203"/>
                  <a:pt x="2160494" y="385482"/>
                </a:cubicBezTo>
                <a:cubicBezTo>
                  <a:pt x="2199280" y="381788"/>
                  <a:pt x="2238188" y="379506"/>
                  <a:pt x="2277035" y="376518"/>
                </a:cubicBezTo>
                <a:cubicBezTo>
                  <a:pt x="2288988" y="370541"/>
                  <a:pt x="2300486" y="363551"/>
                  <a:pt x="2312894" y="358588"/>
                </a:cubicBezTo>
                <a:cubicBezTo>
                  <a:pt x="2404751" y="321845"/>
                  <a:pt x="2395547" y="342178"/>
                  <a:pt x="2537012" y="349624"/>
                </a:cubicBezTo>
                <a:cubicBezTo>
                  <a:pt x="2712023" y="335039"/>
                  <a:pt x="2589431" y="368579"/>
                  <a:pt x="2698376" y="286871"/>
                </a:cubicBezTo>
                <a:cubicBezTo>
                  <a:pt x="2710329" y="277906"/>
                  <a:pt x="2721995" y="268545"/>
                  <a:pt x="2734235" y="259977"/>
                </a:cubicBezTo>
                <a:cubicBezTo>
                  <a:pt x="2751888" y="247620"/>
                  <a:pt x="2788023" y="224118"/>
                  <a:pt x="2788023" y="224118"/>
                </a:cubicBezTo>
                <a:cubicBezTo>
                  <a:pt x="2836059" y="148633"/>
                  <a:pt x="2833548" y="136835"/>
                  <a:pt x="2886635" y="89647"/>
                </a:cubicBezTo>
                <a:cubicBezTo>
                  <a:pt x="2900936" y="76935"/>
                  <a:pt x="2914661" y="62950"/>
                  <a:pt x="2931459" y="53788"/>
                </a:cubicBezTo>
                <a:cubicBezTo>
                  <a:pt x="2948050" y="44738"/>
                  <a:pt x="2966715" y="39565"/>
                  <a:pt x="2985247" y="35859"/>
                </a:cubicBezTo>
                <a:cubicBezTo>
                  <a:pt x="3011781" y="30552"/>
                  <a:pt x="3039035" y="29882"/>
                  <a:pt x="3065929" y="26894"/>
                </a:cubicBezTo>
                <a:cubicBezTo>
                  <a:pt x="3071906" y="20918"/>
                  <a:pt x="3076299" y="12745"/>
                  <a:pt x="3083859" y="8965"/>
                </a:cubicBezTo>
                <a:cubicBezTo>
                  <a:pt x="3094879" y="3455"/>
                  <a:pt x="3119718" y="0"/>
                  <a:pt x="3119718"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08F0A5CE-15FD-91FE-8970-E7FC670ADD52}"/>
              </a:ext>
            </a:extLst>
          </p:cNvPr>
          <p:cNvGrpSpPr/>
          <p:nvPr/>
        </p:nvGrpSpPr>
        <p:grpSpPr>
          <a:xfrm>
            <a:off x="4941663" y="1842701"/>
            <a:ext cx="3852714" cy="2158606"/>
            <a:chOff x="378627" y="4127119"/>
            <a:chExt cx="3852714" cy="2158606"/>
          </a:xfrm>
        </p:grpSpPr>
        <p:cxnSp>
          <p:nvCxnSpPr>
            <p:cNvPr id="20" name="直線コネクタ 19">
              <a:extLst>
                <a:ext uri="{FF2B5EF4-FFF2-40B4-BE49-F238E27FC236}">
                  <a16:creationId xmlns:a16="http://schemas.microsoft.com/office/drawing/2014/main" id="{592411DD-BF67-B7D4-ADD2-B72CF2CBC46A}"/>
                </a:ext>
              </a:extLst>
            </p:cNvPr>
            <p:cNvCxnSpPr/>
            <p:nvPr/>
          </p:nvCxnSpPr>
          <p:spPr>
            <a:xfrm>
              <a:off x="1066800" y="4273094"/>
              <a:ext cx="0" cy="1921142"/>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C5FA00C3-E182-376C-5A4E-1793184752C9}"/>
                </a:ext>
              </a:extLst>
            </p:cNvPr>
            <p:cNvCxnSpPr/>
            <p:nvPr/>
          </p:nvCxnSpPr>
          <p:spPr>
            <a:xfrm>
              <a:off x="772085" y="5925674"/>
              <a:ext cx="345925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01CEB12-1366-E0A4-DC67-03D0DB463611}"/>
                    </a:ext>
                  </a:extLst>
                </p:cNvPr>
                <p:cNvSpPr txBox="1"/>
                <p:nvPr/>
              </p:nvSpPr>
              <p:spPr>
                <a:xfrm>
                  <a:off x="378627" y="4127119"/>
                  <a:ext cx="627159" cy="387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𝜋</m:t>
                            </m:r>
                          </m:e>
                          <m: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sup>
                        </m:sSup>
                      </m:oMath>
                    </m:oMathPara>
                  </a14:m>
                  <a:endParaRPr kumimoji="1" lang="ja-JP" altLang="en-US" dirty="0"/>
                </a:p>
              </p:txBody>
            </p:sp>
          </mc:Choice>
          <mc:Fallback xmlns="">
            <p:sp>
              <p:nvSpPr>
                <p:cNvPr id="24" name="テキスト ボックス 23">
                  <a:extLst>
                    <a:ext uri="{FF2B5EF4-FFF2-40B4-BE49-F238E27FC236}">
                      <a16:creationId xmlns:a16="http://schemas.microsoft.com/office/drawing/2014/main" id="{201CEB12-1366-E0A4-DC67-03D0DB463611}"/>
                    </a:ext>
                  </a:extLst>
                </p:cNvPr>
                <p:cNvSpPr txBox="1">
                  <a:spLocks noRot="1" noChangeAspect="1" noMove="1" noResize="1" noEditPoints="1" noAdjustHandles="1" noChangeArrowheads="1" noChangeShapeType="1" noTextEdit="1"/>
                </p:cNvSpPr>
                <p:nvPr/>
              </p:nvSpPr>
              <p:spPr>
                <a:xfrm>
                  <a:off x="378627" y="4127119"/>
                  <a:ext cx="627159" cy="387927"/>
                </a:xfrm>
                <a:prstGeom prst="rect">
                  <a:avLst/>
                </a:prstGeom>
                <a:blipFill>
                  <a:blip r:embed="rId4"/>
                  <a:stretch>
                    <a:fillRect/>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7728C6DE-88A8-DE31-8A06-820028476F83}"/>
                </a:ext>
              </a:extLst>
            </p:cNvPr>
            <p:cNvCxnSpPr/>
            <p:nvPr/>
          </p:nvCxnSpPr>
          <p:spPr>
            <a:xfrm>
              <a:off x="905435" y="4464424"/>
              <a:ext cx="344963"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E1BC624F-F23F-C212-3040-BCEABB689CDC}"/>
                </a:ext>
              </a:extLst>
            </p:cNvPr>
            <p:cNvSpPr txBox="1"/>
            <p:nvPr/>
          </p:nvSpPr>
          <p:spPr>
            <a:xfrm>
              <a:off x="397435" y="4531399"/>
              <a:ext cx="1133644" cy="1754326"/>
            </a:xfrm>
            <a:prstGeom prst="rect">
              <a:avLst/>
            </a:prstGeom>
            <a:noFill/>
          </p:spPr>
          <p:txBody>
            <a:bodyPr wrap="none" rtlCol="0">
              <a:spAutoFit/>
            </a:bodyPr>
            <a:lstStyle/>
            <a:p>
              <a:r>
                <a:rPr kumimoji="1" lang="en-US" altLang="ja-JP" dirty="0"/>
                <a:t>100% (1)</a:t>
              </a:r>
            </a:p>
            <a:p>
              <a:endParaRPr lang="en-US" altLang="ja-JP" dirty="0"/>
            </a:p>
            <a:p>
              <a:endParaRPr kumimoji="1" lang="en-US" altLang="ja-JP" dirty="0"/>
            </a:p>
            <a:p>
              <a:endParaRPr lang="en-US" altLang="ja-JP" dirty="0"/>
            </a:p>
            <a:p>
              <a:endParaRPr kumimoji="1" lang="en-US" altLang="ja-JP" dirty="0"/>
            </a:p>
            <a:p>
              <a:r>
                <a:rPr lang="en-US" altLang="ja-JP" dirty="0"/>
                <a:t>0%     (0)</a:t>
              </a:r>
              <a:endParaRPr kumimoji="1" lang="ja-JP" altLang="en-US" dirty="0"/>
            </a:p>
          </p:txBody>
        </p:sp>
      </p:grpSp>
      <p:sp>
        <p:nvSpPr>
          <p:cNvPr id="30" name="正方形/長方形 29">
            <a:extLst>
              <a:ext uri="{FF2B5EF4-FFF2-40B4-BE49-F238E27FC236}">
                <a16:creationId xmlns:a16="http://schemas.microsoft.com/office/drawing/2014/main" id="{6B51A78C-8C0D-3C1F-9A2C-E2B0889384BB}"/>
              </a:ext>
            </a:extLst>
          </p:cNvPr>
          <p:cNvSpPr/>
          <p:nvPr/>
        </p:nvSpPr>
        <p:spPr>
          <a:xfrm>
            <a:off x="4941663" y="1790839"/>
            <a:ext cx="4130618" cy="2118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645FE81-477B-7C48-B75C-E00918EB0B17}"/>
              </a:ext>
            </a:extLst>
          </p:cNvPr>
          <p:cNvSpPr txBox="1"/>
          <p:nvPr/>
        </p:nvSpPr>
        <p:spPr>
          <a:xfrm>
            <a:off x="570232" y="2602377"/>
            <a:ext cx="3647152" cy="646331"/>
          </a:xfrm>
          <a:prstGeom prst="rect">
            <a:avLst/>
          </a:prstGeom>
          <a:noFill/>
        </p:spPr>
        <p:txBody>
          <a:bodyPr wrap="none" rtlCol="0">
            <a:spAutoFit/>
          </a:bodyPr>
          <a:lstStyle/>
          <a:p>
            <a:r>
              <a:rPr lang="ja-JP" altLang="en-US" dirty="0"/>
              <a:t>椎名の予測：</a:t>
            </a:r>
            <a:endParaRPr lang="en-US" altLang="ja-JP" dirty="0"/>
          </a:p>
          <a:p>
            <a:r>
              <a:rPr kumimoji="1" lang="ja-JP" altLang="en-US" dirty="0"/>
              <a:t>「させてくれる」が増加している</a:t>
            </a:r>
          </a:p>
        </p:txBody>
      </p:sp>
      <p:sp>
        <p:nvSpPr>
          <p:cNvPr id="14" name="テキスト ボックス 13">
            <a:extLst>
              <a:ext uri="{FF2B5EF4-FFF2-40B4-BE49-F238E27FC236}">
                <a16:creationId xmlns:a16="http://schemas.microsoft.com/office/drawing/2014/main" id="{060B755C-B447-D4A0-0B00-55D93A5AFE6D}"/>
              </a:ext>
            </a:extLst>
          </p:cNvPr>
          <p:cNvSpPr txBox="1"/>
          <p:nvPr/>
        </p:nvSpPr>
        <p:spPr>
          <a:xfrm>
            <a:off x="628650" y="3559785"/>
            <a:ext cx="2954655" cy="369332"/>
          </a:xfrm>
          <a:prstGeom prst="rect">
            <a:avLst/>
          </a:prstGeom>
          <a:noFill/>
        </p:spPr>
        <p:txBody>
          <a:bodyPr wrap="none" rtlCol="0">
            <a:spAutoFit/>
          </a:bodyPr>
          <a:lstStyle/>
          <a:p>
            <a:r>
              <a:rPr lang="ja-JP" altLang="en-US" b="1" dirty="0"/>
              <a:t>⇒支持</a:t>
            </a:r>
            <a:r>
              <a:rPr kumimoji="1" lang="ja-JP" altLang="en-US" b="1" dirty="0"/>
              <a:t>されたとは言い難い</a:t>
            </a:r>
          </a:p>
        </p:txBody>
      </p:sp>
      <p:sp>
        <p:nvSpPr>
          <p:cNvPr id="11" name="テキスト ボックス 10">
            <a:extLst>
              <a:ext uri="{FF2B5EF4-FFF2-40B4-BE49-F238E27FC236}">
                <a16:creationId xmlns:a16="http://schemas.microsoft.com/office/drawing/2014/main" id="{08F07AA2-3F14-C954-22E4-1286096D78BF}"/>
              </a:ext>
            </a:extLst>
          </p:cNvPr>
          <p:cNvSpPr txBox="1"/>
          <p:nvPr/>
        </p:nvSpPr>
        <p:spPr>
          <a:xfrm>
            <a:off x="7831747" y="4000005"/>
            <a:ext cx="1338828" cy="2308324"/>
          </a:xfrm>
          <a:prstGeom prst="rect">
            <a:avLst/>
          </a:prstGeom>
          <a:noFill/>
        </p:spPr>
        <p:txBody>
          <a:bodyPr wrap="none" rtlCol="0">
            <a:spAutoFit/>
          </a:bodyPr>
          <a:lstStyle/>
          <a:p>
            <a:r>
              <a:rPr kumimoji="1" lang="ja-JP" altLang="en-US" dirty="0"/>
              <a:t>させて</a:t>
            </a:r>
            <a:endParaRPr kumimoji="1" lang="en-US" altLang="ja-JP" dirty="0"/>
          </a:p>
          <a:p>
            <a:r>
              <a:rPr lang="ja-JP" altLang="en-US" dirty="0"/>
              <a:t>　もらう</a:t>
            </a:r>
            <a:endParaRPr lang="en-US" altLang="ja-JP" dirty="0"/>
          </a:p>
          <a:p>
            <a:endParaRPr lang="en-US" altLang="ja-JP" dirty="0"/>
          </a:p>
          <a:p>
            <a:endParaRPr kumimoji="1" lang="en-US" altLang="ja-JP" dirty="0"/>
          </a:p>
          <a:p>
            <a:endParaRPr lang="en-US" altLang="ja-JP" dirty="0"/>
          </a:p>
          <a:p>
            <a:endParaRPr kumimoji="1" lang="en-US" altLang="ja-JP" dirty="0"/>
          </a:p>
          <a:p>
            <a:r>
              <a:rPr lang="ja-JP" altLang="en-US" dirty="0"/>
              <a:t>させて</a:t>
            </a:r>
            <a:endParaRPr lang="en-US" altLang="ja-JP" dirty="0"/>
          </a:p>
          <a:p>
            <a:r>
              <a:rPr kumimoji="1" lang="ja-JP" altLang="en-US" dirty="0"/>
              <a:t>　いただく</a:t>
            </a:r>
          </a:p>
        </p:txBody>
      </p:sp>
    </p:spTree>
    <p:extLst>
      <p:ext uri="{BB962C8B-B14F-4D97-AF65-F5344CB8AC3E}">
        <p14:creationId xmlns:p14="http://schemas.microsoft.com/office/powerpoint/2010/main" val="25853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雲 32">
            <a:extLst>
              <a:ext uri="{FF2B5EF4-FFF2-40B4-BE49-F238E27FC236}">
                <a16:creationId xmlns:a16="http://schemas.microsoft.com/office/drawing/2014/main" id="{E2F00B74-40F1-8256-4E6B-ED7EDC5A3BE5}"/>
              </a:ext>
            </a:extLst>
          </p:cNvPr>
          <p:cNvSpPr/>
          <p:nvPr/>
        </p:nvSpPr>
        <p:spPr>
          <a:xfrm>
            <a:off x="215608" y="2334403"/>
            <a:ext cx="3986730" cy="1196942"/>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dirty="0">
                <a:latin typeface="UD Digi Kyokasho NP-B" panose="020B0400000000000000" pitchFamily="18" charset="-128"/>
                <a:ea typeface="UD Digi Kyokasho NP-B" panose="020B0400000000000000" pitchFamily="18" charset="-128"/>
              </a:rPr>
              <a:t>4.1 </a:t>
            </a:r>
            <a:r>
              <a:rPr lang="ja-JP" altLang="en-US" b="1" dirty="0">
                <a:latin typeface="UD Digi Kyokasho NP-B" panose="020B0400000000000000" pitchFamily="18" charset="-128"/>
                <a:ea typeface="UD Digi Kyokasho NP-B" panose="020B0400000000000000" pitchFamily="18" charset="-128"/>
              </a:rPr>
              <a:t>時系列分析：大局（平均）的な変化</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31</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lang="ja-JP" altLang="en-US" sz="2000" b="1" dirty="0">
                <a:solidFill>
                  <a:srgbClr val="C00000"/>
                </a:solidFill>
              </a:rPr>
              <a:t>事後分布の解釈１</a:t>
            </a:r>
            <a:endParaRPr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255961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させていただく</a:t>
            </a: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6B37DC3-685F-D1BA-DF8A-443F2422D74E}"/>
                  </a:ext>
                </a:extLst>
              </p:cNvPr>
              <p:cNvSpPr txBox="1"/>
              <p:nvPr/>
            </p:nvSpPr>
            <p:spPr>
              <a:xfrm>
                <a:off x="318468" y="1732193"/>
                <a:ext cx="5087250" cy="450764"/>
              </a:xfrm>
              <a:prstGeom prst="rect">
                <a:avLst/>
              </a:prstGeom>
              <a:noFill/>
            </p:spPr>
            <p:txBody>
              <a:bodyPr wrap="square" rtlCol="0">
                <a:spAutoFit/>
              </a:bodyPr>
              <a:lstStyle/>
              <a:p>
                <a14:m>
                  <m:oMath xmlns:m="http://schemas.openxmlformats.org/officeDocument/2006/math">
                    <m:sSubSup>
                      <m:sSubSupPr>
                        <m:ctrlPr>
                          <a:rPr lang="en-US" altLang="ja-JP" b="0" i="1" dirty="0" smtClean="0">
                            <a:latin typeface="Cambria Math" panose="02040503050406030204" pitchFamily="18" charset="0"/>
                          </a:rPr>
                        </m:ctrlPr>
                      </m:sSubSupPr>
                      <m:e>
                        <m:r>
                          <a:rPr lang="en-US" altLang="ja-JP" i="1" dirty="0" smtClean="0">
                            <a:latin typeface="Cambria Math" panose="02040503050406030204" pitchFamily="18" charset="0"/>
                          </a:rPr>
                          <m:t>𝑦</m:t>
                        </m:r>
                      </m:e>
                      <m:sub/>
                      <m:sup>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𝑡</m:t>
                        </m:r>
                        <m:r>
                          <a:rPr lang="en-US" altLang="ja-JP" b="0" i="1" dirty="0" smtClean="0">
                            <a:latin typeface="Cambria Math" panose="02040503050406030204" pitchFamily="18" charset="0"/>
                          </a:rPr>
                          <m:t>)</m:t>
                        </m:r>
                      </m:sup>
                    </m:sSubSup>
                    <m:r>
                      <a:rPr lang="ja-JP" altLang="en-US" i="1" dirty="0">
                        <a:latin typeface="Cambria Math" panose="02040503050406030204" pitchFamily="18" charset="0"/>
                      </a:rPr>
                      <m:t>が</m:t>
                    </m:r>
                  </m:oMath>
                </a14:m>
                <a:r>
                  <a:rPr kumimoji="1" lang="ja-JP" altLang="en-US" dirty="0"/>
                  <a:t>生産される確率</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𝜋</m:t>
                        </m:r>
                      </m:e>
                      <m:sup>
                        <m:d>
                          <m:dPr>
                            <m:ctrlPr>
                              <a:rPr lang="en-US" altLang="ja-JP" i="1">
                                <a:latin typeface="Cambria Math" panose="02040503050406030204" pitchFamily="18" charset="0"/>
                              </a:rPr>
                            </m:ctrlPr>
                          </m:dPr>
                          <m:e>
                            <m:r>
                              <a:rPr lang="en-US" altLang="ja-JP" i="1">
                                <a:latin typeface="Cambria Math" panose="02040503050406030204" pitchFamily="18" charset="0"/>
                              </a:rPr>
                              <m:t>𝑡</m:t>
                            </m:r>
                          </m:e>
                        </m:d>
                      </m:sup>
                    </m:sSup>
                  </m:oMath>
                </a14:m>
                <a:r>
                  <a:rPr kumimoji="1" lang="ja-JP" altLang="en-US" dirty="0"/>
                  <a:t>をモデル化する：</a:t>
                </a:r>
              </a:p>
            </p:txBody>
          </p:sp>
        </mc:Choice>
        <mc:Fallback xmlns="">
          <p:sp>
            <p:nvSpPr>
              <p:cNvPr id="17" name="テキスト ボックス 16">
                <a:extLst>
                  <a:ext uri="{FF2B5EF4-FFF2-40B4-BE49-F238E27FC236}">
                    <a16:creationId xmlns:a16="http://schemas.microsoft.com/office/drawing/2014/main" id="{E6B37DC3-685F-D1BA-DF8A-443F2422D74E}"/>
                  </a:ext>
                </a:extLst>
              </p:cNvPr>
              <p:cNvSpPr txBox="1">
                <a:spLocks noRot="1" noChangeAspect="1" noMove="1" noResize="1" noEditPoints="1" noAdjustHandles="1" noChangeArrowheads="1" noChangeShapeType="1" noTextEdit="1"/>
              </p:cNvSpPr>
              <p:nvPr/>
            </p:nvSpPr>
            <p:spPr>
              <a:xfrm>
                <a:off x="318468" y="1732193"/>
                <a:ext cx="5087250" cy="450764"/>
              </a:xfrm>
              <a:prstGeom prst="rect">
                <a:avLst/>
              </a:prstGeom>
              <a:blipFill>
                <a:blip r:embed="rId2"/>
                <a:stretch>
                  <a:fillRect b="-17568"/>
                </a:stretch>
              </a:blipFill>
            </p:spPr>
            <p:txBody>
              <a:bodyPr/>
              <a:lstStyle/>
              <a:p>
                <a:r>
                  <a:rPr lang="ja-JP" altLang="en-US">
                    <a:noFill/>
                  </a:rPr>
                  <a:t> </a:t>
                </a:r>
              </a:p>
            </p:txBody>
          </p:sp>
        </mc:Fallback>
      </mc:AlternateContent>
      <p:sp>
        <p:nvSpPr>
          <p:cNvPr id="29" name="フリーフォーム: 図形 28">
            <a:extLst>
              <a:ext uri="{FF2B5EF4-FFF2-40B4-BE49-F238E27FC236}">
                <a16:creationId xmlns:a16="http://schemas.microsoft.com/office/drawing/2014/main" id="{B48490EB-D8D2-B691-0BD4-0460257BB0DA}"/>
              </a:ext>
            </a:extLst>
          </p:cNvPr>
          <p:cNvSpPr/>
          <p:nvPr/>
        </p:nvSpPr>
        <p:spPr>
          <a:xfrm>
            <a:off x="6354116" y="2334404"/>
            <a:ext cx="2287854" cy="1127554"/>
          </a:xfrm>
          <a:custGeom>
            <a:avLst/>
            <a:gdLst>
              <a:gd name="connsiteX0" fmla="*/ 0 w 3119718"/>
              <a:gd name="connsiteY0" fmla="*/ 1299882 h 1299882"/>
              <a:gd name="connsiteX1" fmla="*/ 80682 w 3119718"/>
              <a:gd name="connsiteY1" fmla="*/ 1192306 h 1299882"/>
              <a:gd name="connsiteX2" fmla="*/ 152400 w 3119718"/>
              <a:gd name="connsiteY2" fmla="*/ 1138518 h 1299882"/>
              <a:gd name="connsiteX3" fmla="*/ 304800 w 3119718"/>
              <a:gd name="connsiteY3" fmla="*/ 1147482 h 1299882"/>
              <a:gd name="connsiteX4" fmla="*/ 340659 w 3119718"/>
              <a:gd name="connsiteY4" fmla="*/ 1156447 h 1299882"/>
              <a:gd name="connsiteX5" fmla="*/ 394447 w 3119718"/>
              <a:gd name="connsiteY5" fmla="*/ 1129553 h 1299882"/>
              <a:gd name="connsiteX6" fmla="*/ 439271 w 3119718"/>
              <a:gd name="connsiteY6" fmla="*/ 1066800 h 1299882"/>
              <a:gd name="connsiteX7" fmla="*/ 457200 w 3119718"/>
              <a:gd name="connsiteY7" fmla="*/ 1039906 h 1299882"/>
              <a:gd name="connsiteX8" fmla="*/ 502023 w 3119718"/>
              <a:gd name="connsiteY8" fmla="*/ 1021977 h 1299882"/>
              <a:gd name="connsiteX9" fmla="*/ 618565 w 3119718"/>
              <a:gd name="connsiteY9" fmla="*/ 1039906 h 1299882"/>
              <a:gd name="connsiteX10" fmla="*/ 663388 w 3119718"/>
              <a:gd name="connsiteY10" fmla="*/ 1048871 h 1299882"/>
              <a:gd name="connsiteX11" fmla="*/ 708212 w 3119718"/>
              <a:gd name="connsiteY11" fmla="*/ 1039906 h 1299882"/>
              <a:gd name="connsiteX12" fmla="*/ 762000 w 3119718"/>
              <a:gd name="connsiteY12" fmla="*/ 932330 h 1299882"/>
              <a:gd name="connsiteX13" fmla="*/ 797859 w 3119718"/>
              <a:gd name="connsiteY13" fmla="*/ 905435 h 1299882"/>
              <a:gd name="connsiteX14" fmla="*/ 824753 w 3119718"/>
              <a:gd name="connsiteY14" fmla="*/ 878541 h 1299882"/>
              <a:gd name="connsiteX15" fmla="*/ 995082 w 3119718"/>
              <a:gd name="connsiteY15" fmla="*/ 887506 h 1299882"/>
              <a:gd name="connsiteX16" fmla="*/ 1084729 w 3119718"/>
              <a:gd name="connsiteY16" fmla="*/ 887506 h 1299882"/>
              <a:gd name="connsiteX17" fmla="*/ 1165412 w 3119718"/>
              <a:gd name="connsiteY17" fmla="*/ 833718 h 1299882"/>
              <a:gd name="connsiteX18" fmla="*/ 1210235 w 3119718"/>
              <a:gd name="connsiteY18" fmla="*/ 806824 h 1299882"/>
              <a:gd name="connsiteX19" fmla="*/ 1434353 w 3119718"/>
              <a:gd name="connsiteY19" fmla="*/ 797859 h 1299882"/>
              <a:gd name="connsiteX20" fmla="*/ 1506071 w 3119718"/>
              <a:gd name="connsiteY20" fmla="*/ 762000 h 1299882"/>
              <a:gd name="connsiteX21" fmla="*/ 1532965 w 3119718"/>
              <a:gd name="connsiteY21" fmla="*/ 726141 h 1299882"/>
              <a:gd name="connsiteX22" fmla="*/ 1631576 w 3119718"/>
              <a:gd name="connsiteY22" fmla="*/ 627530 h 1299882"/>
              <a:gd name="connsiteX23" fmla="*/ 1649506 w 3119718"/>
              <a:gd name="connsiteY23" fmla="*/ 609600 h 1299882"/>
              <a:gd name="connsiteX24" fmla="*/ 1685365 w 3119718"/>
              <a:gd name="connsiteY24" fmla="*/ 573741 h 1299882"/>
              <a:gd name="connsiteX25" fmla="*/ 1748118 w 3119718"/>
              <a:gd name="connsiteY25" fmla="*/ 546847 h 1299882"/>
              <a:gd name="connsiteX26" fmla="*/ 1837765 w 3119718"/>
              <a:gd name="connsiteY26" fmla="*/ 555812 h 1299882"/>
              <a:gd name="connsiteX27" fmla="*/ 1882588 w 3119718"/>
              <a:gd name="connsiteY27" fmla="*/ 573741 h 1299882"/>
              <a:gd name="connsiteX28" fmla="*/ 1918447 w 3119718"/>
              <a:gd name="connsiteY28" fmla="*/ 582706 h 1299882"/>
              <a:gd name="connsiteX29" fmla="*/ 1963271 w 3119718"/>
              <a:gd name="connsiteY29" fmla="*/ 573741 h 1299882"/>
              <a:gd name="connsiteX30" fmla="*/ 1999129 w 3119718"/>
              <a:gd name="connsiteY30" fmla="*/ 510988 h 1299882"/>
              <a:gd name="connsiteX31" fmla="*/ 2034988 w 3119718"/>
              <a:gd name="connsiteY31" fmla="*/ 457200 h 1299882"/>
              <a:gd name="connsiteX32" fmla="*/ 2052918 w 3119718"/>
              <a:gd name="connsiteY32" fmla="*/ 421341 h 1299882"/>
              <a:gd name="connsiteX33" fmla="*/ 2160494 w 3119718"/>
              <a:gd name="connsiteY33" fmla="*/ 385482 h 1299882"/>
              <a:gd name="connsiteX34" fmla="*/ 2277035 w 3119718"/>
              <a:gd name="connsiteY34" fmla="*/ 376518 h 1299882"/>
              <a:gd name="connsiteX35" fmla="*/ 2312894 w 3119718"/>
              <a:gd name="connsiteY35" fmla="*/ 358588 h 1299882"/>
              <a:gd name="connsiteX36" fmla="*/ 2537012 w 3119718"/>
              <a:gd name="connsiteY36" fmla="*/ 349624 h 1299882"/>
              <a:gd name="connsiteX37" fmla="*/ 2698376 w 3119718"/>
              <a:gd name="connsiteY37" fmla="*/ 286871 h 1299882"/>
              <a:gd name="connsiteX38" fmla="*/ 2734235 w 3119718"/>
              <a:gd name="connsiteY38" fmla="*/ 259977 h 1299882"/>
              <a:gd name="connsiteX39" fmla="*/ 2788023 w 3119718"/>
              <a:gd name="connsiteY39" fmla="*/ 224118 h 1299882"/>
              <a:gd name="connsiteX40" fmla="*/ 2886635 w 3119718"/>
              <a:gd name="connsiteY40" fmla="*/ 89647 h 1299882"/>
              <a:gd name="connsiteX41" fmla="*/ 2931459 w 3119718"/>
              <a:gd name="connsiteY41" fmla="*/ 53788 h 1299882"/>
              <a:gd name="connsiteX42" fmla="*/ 2985247 w 3119718"/>
              <a:gd name="connsiteY42" fmla="*/ 35859 h 1299882"/>
              <a:gd name="connsiteX43" fmla="*/ 3065929 w 3119718"/>
              <a:gd name="connsiteY43" fmla="*/ 26894 h 1299882"/>
              <a:gd name="connsiteX44" fmla="*/ 3083859 w 3119718"/>
              <a:gd name="connsiteY44" fmla="*/ 8965 h 1299882"/>
              <a:gd name="connsiteX45" fmla="*/ 3119718 w 3119718"/>
              <a:gd name="connsiteY45" fmla="*/ 0 h 129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19718" h="1299882">
                <a:moveTo>
                  <a:pt x="0" y="1299882"/>
                </a:moveTo>
                <a:cubicBezTo>
                  <a:pt x="30770" y="1248598"/>
                  <a:pt x="31837" y="1241151"/>
                  <a:pt x="80682" y="1192306"/>
                </a:cubicBezTo>
                <a:cubicBezTo>
                  <a:pt x="101977" y="1171011"/>
                  <a:pt x="127571" y="1155070"/>
                  <a:pt x="152400" y="1138518"/>
                </a:cubicBezTo>
                <a:cubicBezTo>
                  <a:pt x="203200" y="1141506"/>
                  <a:pt x="254141" y="1142657"/>
                  <a:pt x="304800" y="1147482"/>
                </a:cubicBezTo>
                <a:cubicBezTo>
                  <a:pt x="317065" y="1148650"/>
                  <a:pt x="328577" y="1158863"/>
                  <a:pt x="340659" y="1156447"/>
                </a:cubicBezTo>
                <a:cubicBezTo>
                  <a:pt x="360315" y="1152516"/>
                  <a:pt x="376518" y="1138518"/>
                  <a:pt x="394447" y="1129553"/>
                </a:cubicBezTo>
                <a:cubicBezTo>
                  <a:pt x="463109" y="1015117"/>
                  <a:pt x="390869" y="1127303"/>
                  <a:pt x="439271" y="1066800"/>
                </a:cubicBezTo>
                <a:cubicBezTo>
                  <a:pt x="446002" y="1058387"/>
                  <a:pt x="448433" y="1046168"/>
                  <a:pt x="457200" y="1039906"/>
                </a:cubicBezTo>
                <a:cubicBezTo>
                  <a:pt x="470295" y="1030553"/>
                  <a:pt x="487082" y="1027953"/>
                  <a:pt x="502023" y="1021977"/>
                </a:cubicBezTo>
                <a:lnTo>
                  <a:pt x="618565" y="1039906"/>
                </a:lnTo>
                <a:cubicBezTo>
                  <a:pt x="633595" y="1042411"/>
                  <a:pt x="648151" y="1048871"/>
                  <a:pt x="663388" y="1048871"/>
                </a:cubicBezTo>
                <a:cubicBezTo>
                  <a:pt x="678625" y="1048871"/>
                  <a:pt x="693271" y="1042894"/>
                  <a:pt x="708212" y="1039906"/>
                </a:cubicBezTo>
                <a:cubicBezTo>
                  <a:pt x="719786" y="1012900"/>
                  <a:pt x="740382" y="957037"/>
                  <a:pt x="762000" y="932330"/>
                </a:cubicBezTo>
                <a:cubicBezTo>
                  <a:pt x="771839" y="921085"/>
                  <a:pt x="786515" y="915159"/>
                  <a:pt x="797859" y="905435"/>
                </a:cubicBezTo>
                <a:cubicBezTo>
                  <a:pt x="807485" y="897184"/>
                  <a:pt x="815788" y="887506"/>
                  <a:pt x="824753" y="878541"/>
                </a:cubicBezTo>
                <a:cubicBezTo>
                  <a:pt x="881529" y="881529"/>
                  <a:pt x="938441" y="882581"/>
                  <a:pt x="995082" y="887506"/>
                </a:cubicBezTo>
                <a:cubicBezTo>
                  <a:pt x="1082963" y="895148"/>
                  <a:pt x="968056" y="906952"/>
                  <a:pt x="1084729" y="887506"/>
                </a:cubicBezTo>
                <a:cubicBezTo>
                  <a:pt x="1111623" y="869577"/>
                  <a:pt x="1142557" y="856574"/>
                  <a:pt x="1165412" y="833718"/>
                </a:cubicBezTo>
                <a:cubicBezTo>
                  <a:pt x="1181216" y="817913"/>
                  <a:pt x="1185168" y="808614"/>
                  <a:pt x="1210235" y="806824"/>
                </a:cubicBezTo>
                <a:cubicBezTo>
                  <a:pt x="1284811" y="801497"/>
                  <a:pt x="1359647" y="800847"/>
                  <a:pt x="1434353" y="797859"/>
                </a:cubicBezTo>
                <a:cubicBezTo>
                  <a:pt x="1458259" y="785906"/>
                  <a:pt x="1490034" y="783382"/>
                  <a:pt x="1506071" y="762000"/>
                </a:cubicBezTo>
                <a:cubicBezTo>
                  <a:pt x="1515036" y="750047"/>
                  <a:pt x="1522869" y="737155"/>
                  <a:pt x="1532965" y="726141"/>
                </a:cubicBezTo>
                <a:lnTo>
                  <a:pt x="1631576" y="627530"/>
                </a:lnTo>
                <a:lnTo>
                  <a:pt x="1649506" y="609600"/>
                </a:lnTo>
                <a:cubicBezTo>
                  <a:pt x="1661459" y="597647"/>
                  <a:pt x="1669828" y="580400"/>
                  <a:pt x="1685365" y="573741"/>
                </a:cubicBezTo>
                <a:lnTo>
                  <a:pt x="1748118" y="546847"/>
                </a:lnTo>
                <a:cubicBezTo>
                  <a:pt x="1778000" y="549835"/>
                  <a:pt x="1808317" y="549922"/>
                  <a:pt x="1837765" y="555812"/>
                </a:cubicBezTo>
                <a:cubicBezTo>
                  <a:pt x="1853544" y="558968"/>
                  <a:pt x="1867322" y="568652"/>
                  <a:pt x="1882588" y="573741"/>
                </a:cubicBezTo>
                <a:cubicBezTo>
                  <a:pt x="1894277" y="577637"/>
                  <a:pt x="1906494" y="579718"/>
                  <a:pt x="1918447" y="582706"/>
                </a:cubicBezTo>
                <a:cubicBezTo>
                  <a:pt x="1933388" y="579718"/>
                  <a:pt x="1951883" y="583864"/>
                  <a:pt x="1963271" y="573741"/>
                </a:cubicBezTo>
                <a:cubicBezTo>
                  <a:pt x="1981277" y="557735"/>
                  <a:pt x="1986503" y="531506"/>
                  <a:pt x="1999129" y="510988"/>
                </a:cubicBezTo>
                <a:cubicBezTo>
                  <a:pt x="2010422" y="492636"/>
                  <a:pt x="2023901" y="475678"/>
                  <a:pt x="2034988" y="457200"/>
                </a:cubicBezTo>
                <a:cubicBezTo>
                  <a:pt x="2041864" y="445741"/>
                  <a:pt x="2044221" y="431488"/>
                  <a:pt x="2052918" y="421341"/>
                </a:cubicBezTo>
                <a:cubicBezTo>
                  <a:pt x="2085119" y="383773"/>
                  <a:pt x="2110926" y="390203"/>
                  <a:pt x="2160494" y="385482"/>
                </a:cubicBezTo>
                <a:cubicBezTo>
                  <a:pt x="2199280" y="381788"/>
                  <a:pt x="2238188" y="379506"/>
                  <a:pt x="2277035" y="376518"/>
                </a:cubicBezTo>
                <a:cubicBezTo>
                  <a:pt x="2288988" y="370541"/>
                  <a:pt x="2300486" y="363551"/>
                  <a:pt x="2312894" y="358588"/>
                </a:cubicBezTo>
                <a:cubicBezTo>
                  <a:pt x="2404751" y="321845"/>
                  <a:pt x="2395547" y="342178"/>
                  <a:pt x="2537012" y="349624"/>
                </a:cubicBezTo>
                <a:cubicBezTo>
                  <a:pt x="2712023" y="335039"/>
                  <a:pt x="2589431" y="368579"/>
                  <a:pt x="2698376" y="286871"/>
                </a:cubicBezTo>
                <a:cubicBezTo>
                  <a:pt x="2710329" y="277906"/>
                  <a:pt x="2721995" y="268545"/>
                  <a:pt x="2734235" y="259977"/>
                </a:cubicBezTo>
                <a:cubicBezTo>
                  <a:pt x="2751888" y="247620"/>
                  <a:pt x="2788023" y="224118"/>
                  <a:pt x="2788023" y="224118"/>
                </a:cubicBezTo>
                <a:cubicBezTo>
                  <a:pt x="2836059" y="148633"/>
                  <a:pt x="2833548" y="136835"/>
                  <a:pt x="2886635" y="89647"/>
                </a:cubicBezTo>
                <a:cubicBezTo>
                  <a:pt x="2900936" y="76935"/>
                  <a:pt x="2914661" y="62950"/>
                  <a:pt x="2931459" y="53788"/>
                </a:cubicBezTo>
                <a:cubicBezTo>
                  <a:pt x="2948050" y="44738"/>
                  <a:pt x="2966715" y="39565"/>
                  <a:pt x="2985247" y="35859"/>
                </a:cubicBezTo>
                <a:cubicBezTo>
                  <a:pt x="3011781" y="30552"/>
                  <a:pt x="3039035" y="29882"/>
                  <a:pt x="3065929" y="26894"/>
                </a:cubicBezTo>
                <a:cubicBezTo>
                  <a:pt x="3071906" y="20918"/>
                  <a:pt x="3076299" y="12745"/>
                  <a:pt x="3083859" y="8965"/>
                </a:cubicBezTo>
                <a:cubicBezTo>
                  <a:pt x="3094879" y="3455"/>
                  <a:pt x="3119718" y="0"/>
                  <a:pt x="3119718"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08F0A5CE-15FD-91FE-8970-E7FC670ADD52}"/>
              </a:ext>
            </a:extLst>
          </p:cNvPr>
          <p:cNvGrpSpPr/>
          <p:nvPr/>
        </p:nvGrpSpPr>
        <p:grpSpPr>
          <a:xfrm>
            <a:off x="4941663" y="1842701"/>
            <a:ext cx="3852714" cy="2158606"/>
            <a:chOff x="378627" y="4127119"/>
            <a:chExt cx="3852714" cy="2158606"/>
          </a:xfrm>
        </p:grpSpPr>
        <p:cxnSp>
          <p:nvCxnSpPr>
            <p:cNvPr id="20" name="直線コネクタ 19">
              <a:extLst>
                <a:ext uri="{FF2B5EF4-FFF2-40B4-BE49-F238E27FC236}">
                  <a16:creationId xmlns:a16="http://schemas.microsoft.com/office/drawing/2014/main" id="{592411DD-BF67-B7D4-ADD2-B72CF2CBC46A}"/>
                </a:ext>
              </a:extLst>
            </p:cNvPr>
            <p:cNvCxnSpPr/>
            <p:nvPr/>
          </p:nvCxnSpPr>
          <p:spPr>
            <a:xfrm>
              <a:off x="1066800" y="4273094"/>
              <a:ext cx="0" cy="1921142"/>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C5FA00C3-E182-376C-5A4E-1793184752C9}"/>
                </a:ext>
              </a:extLst>
            </p:cNvPr>
            <p:cNvCxnSpPr/>
            <p:nvPr/>
          </p:nvCxnSpPr>
          <p:spPr>
            <a:xfrm>
              <a:off x="772085" y="5925674"/>
              <a:ext cx="345925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201CEB12-1366-E0A4-DC67-03D0DB463611}"/>
                    </a:ext>
                  </a:extLst>
                </p:cNvPr>
                <p:cNvSpPr txBox="1"/>
                <p:nvPr/>
              </p:nvSpPr>
              <p:spPr>
                <a:xfrm>
                  <a:off x="378627" y="4127119"/>
                  <a:ext cx="627159" cy="387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𝜋</m:t>
                            </m:r>
                          </m:e>
                          <m:sup>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sup>
                        </m:sSup>
                      </m:oMath>
                    </m:oMathPara>
                  </a14:m>
                  <a:endParaRPr kumimoji="1" lang="ja-JP" altLang="en-US" dirty="0"/>
                </a:p>
              </p:txBody>
            </p:sp>
          </mc:Choice>
          <mc:Fallback xmlns="">
            <p:sp>
              <p:nvSpPr>
                <p:cNvPr id="24" name="テキスト ボックス 23">
                  <a:extLst>
                    <a:ext uri="{FF2B5EF4-FFF2-40B4-BE49-F238E27FC236}">
                      <a16:creationId xmlns:a16="http://schemas.microsoft.com/office/drawing/2014/main" id="{201CEB12-1366-E0A4-DC67-03D0DB463611}"/>
                    </a:ext>
                  </a:extLst>
                </p:cNvPr>
                <p:cNvSpPr txBox="1">
                  <a:spLocks noRot="1" noChangeAspect="1" noMove="1" noResize="1" noEditPoints="1" noAdjustHandles="1" noChangeArrowheads="1" noChangeShapeType="1" noTextEdit="1"/>
                </p:cNvSpPr>
                <p:nvPr/>
              </p:nvSpPr>
              <p:spPr>
                <a:xfrm>
                  <a:off x="378627" y="4127119"/>
                  <a:ext cx="627159" cy="387927"/>
                </a:xfrm>
                <a:prstGeom prst="rect">
                  <a:avLst/>
                </a:prstGeom>
                <a:blipFill>
                  <a:blip r:embed="rId3"/>
                  <a:stretch>
                    <a:fillRect/>
                  </a:stretch>
                </a:blipFill>
              </p:spPr>
              <p:txBody>
                <a:bodyPr/>
                <a:lstStyle/>
                <a:p>
                  <a:r>
                    <a:rPr lang="ja-JP" altLang="en-US">
                      <a:noFill/>
                    </a:rPr>
                    <a:t> </a:t>
                  </a:r>
                </a:p>
              </p:txBody>
            </p:sp>
          </mc:Fallback>
        </mc:AlternateContent>
        <p:cxnSp>
          <p:nvCxnSpPr>
            <p:cNvPr id="26" name="直線コネクタ 25">
              <a:extLst>
                <a:ext uri="{FF2B5EF4-FFF2-40B4-BE49-F238E27FC236}">
                  <a16:creationId xmlns:a16="http://schemas.microsoft.com/office/drawing/2014/main" id="{7728C6DE-88A8-DE31-8A06-820028476F83}"/>
                </a:ext>
              </a:extLst>
            </p:cNvPr>
            <p:cNvCxnSpPr/>
            <p:nvPr/>
          </p:nvCxnSpPr>
          <p:spPr>
            <a:xfrm>
              <a:off x="905435" y="4464424"/>
              <a:ext cx="344963" cy="0"/>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E1BC624F-F23F-C212-3040-BCEABB689CDC}"/>
                </a:ext>
              </a:extLst>
            </p:cNvPr>
            <p:cNvSpPr txBox="1"/>
            <p:nvPr/>
          </p:nvSpPr>
          <p:spPr>
            <a:xfrm>
              <a:off x="397435" y="4531399"/>
              <a:ext cx="1133644" cy="1754326"/>
            </a:xfrm>
            <a:prstGeom prst="rect">
              <a:avLst/>
            </a:prstGeom>
            <a:noFill/>
          </p:spPr>
          <p:txBody>
            <a:bodyPr wrap="none" rtlCol="0">
              <a:spAutoFit/>
            </a:bodyPr>
            <a:lstStyle/>
            <a:p>
              <a:r>
                <a:rPr kumimoji="1" lang="en-US" altLang="ja-JP" dirty="0"/>
                <a:t>100% (1)</a:t>
              </a:r>
            </a:p>
            <a:p>
              <a:endParaRPr lang="en-US" altLang="ja-JP" dirty="0"/>
            </a:p>
            <a:p>
              <a:endParaRPr kumimoji="1" lang="en-US" altLang="ja-JP" dirty="0"/>
            </a:p>
            <a:p>
              <a:endParaRPr lang="en-US" altLang="ja-JP" dirty="0"/>
            </a:p>
            <a:p>
              <a:endParaRPr kumimoji="1" lang="en-US" altLang="ja-JP" dirty="0"/>
            </a:p>
            <a:p>
              <a:r>
                <a:rPr lang="en-US" altLang="ja-JP" dirty="0"/>
                <a:t>0%     (0)</a:t>
              </a:r>
              <a:endParaRPr kumimoji="1" lang="ja-JP" altLang="en-US" dirty="0"/>
            </a:p>
          </p:txBody>
        </p:sp>
      </p:grpSp>
      <p:sp>
        <p:nvSpPr>
          <p:cNvPr id="30" name="正方形/長方形 29">
            <a:extLst>
              <a:ext uri="{FF2B5EF4-FFF2-40B4-BE49-F238E27FC236}">
                <a16:creationId xmlns:a16="http://schemas.microsoft.com/office/drawing/2014/main" id="{6B51A78C-8C0D-3C1F-9A2C-E2B0889384BB}"/>
              </a:ext>
            </a:extLst>
          </p:cNvPr>
          <p:cNvSpPr/>
          <p:nvPr/>
        </p:nvSpPr>
        <p:spPr>
          <a:xfrm>
            <a:off x="4941663" y="1790839"/>
            <a:ext cx="4130618" cy="2118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645FE81-477B-7C48-B75C-E00918EB0B17}"/>
              </a:ext>
            </a:extLst>
          </p:cNvPr>
          <p:cNvSpPr txBox="1"/>
          <p:nvPr/>
        </p:nvSpPr>
        <p:spPr>
          <a:xfrm>
            <a:off x="570232" y="2602377"/>
            <a:ext cx="3877985" cy="646331"/>
          </a:xfrm>
          <a:prstGeom prst="rect">
            <a:avLst/>
          </a:prstGeom>
          <a:noFill/>
        </p:spPr>
        <p:txBody>
          <a:bodyPr wrap="none" rtlCol="0">
            <a:spAutoFit/>
          </a:bodyPr>
          <a:lstStyle/>
          <a:p>
            <a:r>
              <a:rPr lang="ja-JP" altLang="en-US" dirty="0"/>
              <a:t>椎名の予測：</a:t>
            </a:r>
            <a:endParaRPr lang="en-US" altLang="ja-JP" dirty="0"/>
          </a:p>
          <a:p>
            <a:r>
              <a:rPr kumimoji="1" lang="ja-JP" altLang="en-US" dirty="0"/>
              <a:t>「させていただく」が増加している</a:t>
            </a:r>
          </a:p>
        </p:txBody>
      </p:sp>
      <p:sp>
        <p:nvSpPr>
          <p:cNvPr id="14" name="テキスト ボックス 13">
            <a:extLst>
              <a:ext uri="{FF2B5EF4-FFF2-40B4-BE49-F238E27FC236}">
                <a16:creationId xmlns:a16="http://schemas.microsoft.com/office/drawing/2014/main" id="{060B755C-B447-D4A0-0B00-55D93A5AFE6D}"/>
              </a:ext>
            </a:extLst>
          </p:cNvPr>
          <p:cNvSpPr txBox="1"/>
          <p:nvPr/>
        </p:nvSpPr>
        <p:spPr>
          <a:xfrm>
            <a:off x="628650" y="3559785"/>
            <a:ext cx="2954655" cy="369332"/>
          </a:xfrm>
          <a:prstGeom prst="rect">
            <a:avLst/>
          </a:prstGeom>
          <a:noFill/>
        </p:spPr>
        <p:txBody>
          <a:bodyPr wrap="none" rtlCol="0">
            <a:spAutoFit/>
          </a:bodyPr>
          <a:lstStyle/>
          <a:p>
            <a:r>
              <a:rPr lang="ja-JP" altLang="en-US" b="1" dirty="0"/>
              <a:t>⇒支持</a:t>
            </a:r>
            <a:r>
              <a:rPr kumimoji="1" lang="ja-JP" altLang="en-US" b="1" dirty="0"/>
              <a:t>されたとは言い難い</a:t>
            </a:r>
          </a:p>
        </p:txBody>
      </p:sp>
      <p:pic>
        <p:nvPicPr>
          <p:cNvPr id="4" name="図 3" descr="グラフ&#10;&#10;自動的に生成された説明">
            <a:extLst>
              <a:ext uri="{FF2B5EF4-FFF2-40B4-BE49-F238E27FC236}">
                <a16:creationId xmlns:a16="http://schemas.microsoft.com/office/drawing/2014/main" id="{23043B48-A2DE-A085-6D54-B84A8D53B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37" y="4044414"/>
            <a:ext cx="7601255" cy="2164337"/>
          </a:xfrm>
          <a:prstGeom prst="rect">
            <a:avLst/>
          </a:prstGeom>
        </p:spPr>
      </p:pic>
      <p:sp>
        <p:nvSpPr>
          <p:cNvPr id="11" name="テキスト ボックス 10">
            <a:extLst>
              <a:ext uri="{FF2B5EF4-FFF2-40B4-BE49-F238E27FC236}">
                <a16:creationId xmlns:a16="http://schemas.microsoft.com/office/drawing/2014/main" id="{08F07AA2-3F14-C954-22E4-1286096D78BF}"/>
              </a:ext>
            </a:extLst>
          </p:cNvPr>
          <p:cNvSpPr txBox="1"/>
          <p:nvPr/>
        </p:nvSpPr>
        <p:spPr>
          <a:xfrm>
            <a:off x="7831747" y="4000005"/>
            <a:ext cx="1338828" cy="2308324"/>
          </a:xfrm>
          <a:prstGeom prst="rect">
            <a:avLst/>
          </a:prstGeom>
          <a:noFill/>
        </p:spPr>
        <p:txBody>
          <a:bodyPr wrap="none" rtlCol="0">
            <a:spAutoFit/>
          </a:bodyPr>
          <a:lstStyle/>
          <a:p>
            <a:r>
              <a:rPr kumimoji="1" lang="ja-JP" altLang="en-US" dirty="0"/>
              <a:t>させて</a:t>
            </a:r>
            <a:endParaRPr kumimoji="1" lang="en-US" altLang="ja-JP" dirty="0"/>
          </a:p>
          <a:p>
            <a:r>
              <a:rPr lang="ja-JP" altLang="en-US" dirty="0"/>
              <a:t>　いただく</a:t>
            </a:r>
            <a:endParaRPr lang="en-US" altLang="ja-JP" dirty="0"/>
          </a:p>
          <a:p>
            <a:endParaRPr lang="en-US" altLang="ja-JP" dirty="0"/>
          </a:p>
          <a:p>
            <a:endParaRPr kumimoji="1" lang="en-US" altLang="ja-JP" dirty="0"/>
          </a:p>
          <a:p>
            <a:endParaRPr lang="en-US" altLang="ja-JP" dirty="0"/>
          </a:p>
          <a:p>
            <a:endParaRPr kumimoji="1" lang="en-US" altLang="ja-JP" dirty="0"/>
          </a:p>
          <a:p>
            <a:r>
              <a:rPr lang="ja-JP" altLang="en-US" dirty="0"/>
              <a:t>させて</a:t>
            </a:r>
            <a:endParaRPr lang="en-US" altLang="ja-JP" dirty="0"/>
          </a:p>
          <a:p>
            <a:r>
              <a:rPr kumimoji="1" lang="ja-JP" altLang="en-US" dirty="0"/>
              <a:t>　くださる</a:t>
            </a:r>
          </a:p>
        </p:txBody>
      </p:sp>
    </p:spTree>
    <p:extLst>
      <p:ext uri="{BB962C8B-B14F-4D97-AF65-F5344CB8AC3E}">
        <p14:creationId xmlns:p14="http://schemas.microsoft.com/office/powerpoint/2010/main" val="205418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dirty="0">
                <a:latin typeface="UD Digi Kyokasho NP-B" panose="020B0400000000000000" pitchFamily="18" charset="-128"/>
                <a:ea typeface="UD Digi Kyokasho NP-B" panose="020B0400000000000000" pitchFamily="18" charset="-128"/>
              </a:rPr>
              <a:t>4.</a:t>
            </a:r>
            <a:r>
              <a:rPr lang="ja-JP" altLang="en-US" b="1" dirty="0">
                <a:latin typeface="UD Digi Kyokasho NP-B" panose="020B0400000000000000" pitchFamily="18" charset="-128"/>
                <a:ea typeface="UD Digi Kyokasho NP-B" panose="020B0400000000000000" pitchFamily="18" charset="-128"/>
              </a:rPr>
              <a:t>２</a:t>
            </a:r>
            <a:r>
              <a:rPr lang="en-US" altLang="ja-JP" b="1" dirty="0">
                <a:latin typeface="UD Digi Kyokasho NP-B" panose="020B0400000000000000" pitchFamily="18" charset="-128"/>
                <a:ea typeface="UD Digi Kyokasho NP-B" panose="020B0400000000000000" pitchFamily="18" charset="-128"/>
              </a:rPr>
              <a:t> </a:t>
            </a:r>
            <a:r>
              <a:rPr lang="ja-JP" altLang="en-US" b="1" dirty="0">
                <a:latin typeface="UD Digi Kyokasho NP-B" panose="020B0400000000000000" pitchFamily="18" charset="-128"/>
                <a:ea typeface="UD Digi Kyokasho NP-B" panose="020B0400000000000000" pitchFamily="18" charset="-128"/>
              </a:rPr>
              <a:t>変量効果：動詞の個別性</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32</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kumimoji="1" lang="ja-JP" altLang="en-US" sz="2000" b="1" dirty="0">
                <a:solidFill>
                  <a:srgbClr val="C00000"/>
                </a:solidFill>
              </a:rPr>
              <a:t>事後分布の解釈</a:t>
            </a:r>
            <a:r>
              <a:rPr lang="ja-JP" altLang="en-US" sz="2000" b="1" dirty="0">
                <a:solidFill>
                  <a:srgbClr val="C00000"/>
                </a:solidFill>
              </a:rPr>
              <a:t>２</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546156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「させてくれる／くださる」指向の強い動詞</a:t>
            </a:r>
          </a:p>
        </p:txBody>
      </p:sp>
      <p:pic>
        <p:nvPicPr>
          <p:cNvPr id="19" name="図 18" descr="ダイアグラム が含まれている画像&#10;&#10;自動的に生成された説明">
            <a:extLst>
              <a:ext uri="{FF2B5EF4-FFF2-40B4-BE49-F238E27FC236}">
                <a16:creationId xmlns:a16="http://schemas.microsoft.com/office/drawing/2014/main" id="{F39122C6-A135-3A9D-B15A-211F3F4F9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98" y="3695989"/>
            <a:ext cx="7886702" cy="2551336"/>
          </a:xfrm>
          <a:prstGeom prst="rect">
            <a:avLst/>
          </a:prstGeom>
        </p:spPr>
      </p:pic>
      <p:sp>
        <p:nvSpPr>
          <p:cNvPr id="21" name="四角形: 角を丸くする 20">
            <a:extLst>
              <a:ext uri="{FF2B5EF4-FFF2-40B4-BE49-F238E27FC236}">
                <a16:creationId xmlns:a16="http://schemas.microsoft.com/office/drawing/2014/main" id="{78191AD9-DEF0-B468-9EA4-EBF5B2149AD7}"/>
              </a:ext>
            </a:extLst>
          </p:cNvPr>
          <p:cNvSpPr/>
          <p:nvPr/>
        </p:nvSpPr>
        <p:spPr>
          <a:xfrm>
            <a:off x="748144" y="3723955"/>
            <a:ext cx="3103419" cy="2551337"/>
          </a:xfrm>
          <a:custGeom>
            <a:avLst/>
            <a:gdLst>
              <a:gd name="connsiteX0" fmla="*/ 0 w 3103419"/>
              <a:gd name="connsiteY0" fmla="*/ 217425 h 2551337"/>
              <a:gd name="connsiteX1" fmla="*/ 217425 w 3103419"/>
              <a:gd name="connsiteY1" fmla="*/ 0 h 2551337"/>
              <a:gd name="connsiteX2" fmla="*/ 831196 w 3103419"/>
              <a:gd name="connsiteY2" fmla="*/ 0 h 2551337"/>
              <a:gd name="connsiteX3" fmla="*/ 1525024 w 3103419"/>
              <a:gd name="connsiteY3" fmla="*/ 0 h 2551337"/>
              <a:gd name="connsiteX4" fmla="*/ 2218852 w 3103419"/>
              <a:gd name="connsiteY4" fmla="*/ 0 h 2551337"/>
              <a:gd name="connsiteX5" fmla="*/ 2885994 w 3103419"/>
              <a:gd name="connsiteY5" fmla="*/ 0 h 2551337"/>
              <a:gd name="connsiteX6" fmla="*/ 3103419 w 3103419"/>
              <a:gd name="connsiteY6" fmla="*/ 217425 h 2551337"/>
              <a:gd name="connsiteX7" fmla="*/ 3103419 w 3103419"/>
              <a:gd name="connsiteY7" fmla="*/ 683052 h 2551337"/>
              <a:gd name="connsiteX8" fmla="*/ 3103419 w 3103419"/>
              <a:gd name="connsiteY8" fmla="*/ 1254504 h 2551337"/>
              <a:gd name="connsiteX9" fmla="*/ 3103419 w 3103419"/>
              <a:gd name="connsiteY9" fmla="*/ 1804790 h 2551337"/>
              <a:gd name="connsiteX10" fmla="*/ 3103419 w 3103419"/>
              <a:gd name="connsiteY10" fmla="*/ 2333912 h 2551337"/>
              <a:gd name="connsiteX11" fmla="*/ 2885994 w 3103419"/>
              <a:gd name="connsiteY11" fmla="*/ 2551337 h 2551337"/>
              <a:gd name="connsiteX12" fmla="*/ 2245537 w 3103419"/>
              <a:gd name="connsiteY12" fmla="*/ 2551337 h 2551337"/>
              <a:gd name="connsiteX13" fmla="*/ 1658452 w 3103419"/>
              <a:gd name="connsiteY13" fmla="*/ 2551337 h 2551337"/>
              <a:gd name="connsiteX14" fmla="*/ 1044681 w 3103419"/>
              <a:gd name="connsiteY14" fmla="*/ 2551337 h 2551337"/>
              <a:gd name="connsiteX15" fmla="*/ 217425 w 3103419"/>
              <a:gd name="connsiteY15" fmla="*/ 2551337 h 2551337"/>
              <a:gd name="connsiteX16" fmla="*/ 0 w 3103419"/>
              <a:gd name="connsiteY16" fmla="*/ 2333912 h 2551337"/>
              <a:gd name="connsiteX17" fmla="*/ 0 w 3103419"/>
              <a:gd name="connsiteY17" fmla="*/ 1783625 h 2551337"/>
              <a:gd name="connsiteX18" fmla="*/ 0 w 3103419"/>
              <a:gd name="connsiteY18" fmla="*/ 1275669 h 2551337"/>
              <a:gd name="connsiteX19" fmla="*/ 0 w 3103419"/>
              <a:gd name="connsiteY19" fmla="*/ 746547 h 2551337"/>
              <a:gd name="connsiteX20" fmla="*/ 0 w 3103419"/>
              <a:gd name="connsiteY20" fmla="*/ 217425 h 25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419" h="2551337" extrusionOk="0">
                <a:moveTo>
                  <a:pt x="0" y="217425"/>
                </a:moveTo>
                <a:cubicBezTo>
                  <a:pt x="-27156" y="98926"/>
                  <a:pt x="101030" y="-11831"/>
                  <a:pt x="217425" y="0"/>
                </a:cubicBezTo>
                <a:cubicBezTo>
                  <a:pt x="519076" y="21692"/>
                  <a:pt x="655414" y="16624"/>
                  <a:pt x="831196" y="0"/>
                </a:cubicBezTo>
                <a:cubicBezTo>
                  <a:pt x="1006978" y="-16624"/>
                  <a:pt x="1211679" y="23804"/>
                  <a:pt x="1525024" y="0"/>
                </a:cubicBezTo>
                <a:cubicBezTo>
                  <a:pt x="1838369" y="-23804"/>
                  <a:pt x="2036533" y="-1575"/>
                  <a:pt x="2218852" y="0"/>
                </a:cubicBezTo>
                <a:cubicBezTo>
                  <a:pt x="2401171" y="1575"/>
                  <a:pt x="2563837" y="-5743"/>
                  <a:pt x="2885994" y="0"/>
                </a:cubicBezTo>
                <a:cubicBezTo>
                  <a:pt x="3027954" y="6659"/>
                  <a:pt x="3089723" y="96346"/>
                  <a:pt x="3103419" y="217425"/>
                </a:cubicBezTo>
                <a:cubicBezTo>
                  <a:pt x="3084045" y="449519"/>
                  <a:pt x="3111363" y="524093"/>
                  <a:pt x="3103419" y="683052"/>
                </a:cubicBezTo>
                <a:cubicBezTo>
                  <a:pt x="3095475" y="842011"/>
                  <a:pt x="3095065" y="1137199"/>
                  <a:pt x="3103419" y="1254504"/>
                </a:cubicBezTo>
                <a:cubicBezTo>
                  <a:pt x="3111773" y="1371809"/>
                  <a:pt x="3088978" y="1550084"/>
                  <a:pt x="3103419" y="1804790"/>
                </a:cubicBezTo>
                <a:cubicBezTo>
                  <a:pt x="3117860" y="2059496"/>
                  <a:pt x="3095826" y="2208254"/>
                  <a:pt x="3103419" y="2333912"/>
                </a:cubicBezTo>
                <a:cubicBezTo>
                  <a:pt x="3106875" y="2442523"/>
                  <a:pt x="3012582" y="2564522"/>
                  <a:pt x="2885994" y="2551337"/>
                </a:cubicBezTo>
                <a:cubicBezTo>
                  <a:pt x="2649858" y="2563854"/>
                  <a:pt x="2557256" y="2540422"/>
                  <a:pt x="2245537" y="2551337"/>
                </a:cubicBezTo>
                <a:cubicBezTo>
                  <a:pt x="1933818" y="2562252"/>
                  <a:pt x="1783608" y="2534587"/>
                  <a:pt x="1658452" y="2551337"/>
                </a:cubicBezTo>
                <a:cubicBezTo>
                  <a:pt x="1533297" y="2568087"/>
                  <a:pt x="1172897" y="2568122"/>
                  <a:pt x="1044681" y="2551337"/>
                </a:cubicBezTo>
                <a:cubicBezTo>
                  <a:pt x="916465" y="2534552"/>
                  <a:pt x="521273" y="2561997"/>
                  <a:pt x="217425" y="2551337"/>
                </a:cubicBezTo>
                <a:cubicBezTo>
                  <a:pt x="113429" y="2566182"/>
                  <a:pt x="6595" y="2437384"/>
                  <a:pt x="0" y="2333912"/>
                </a:cubicBezTo>
                <a:cubicBezTo>
                  <a:pt x="-15133" y="2206383"/>
                  <a:pt x="-7045" y="1992035"/>
                  <a:pt x="0" y="1783625"/>
                </a:cubicBezTo>
                <a:cubicBezTo>
                  <a:pt x="7045" y="1575215"/>
                  <a:pt x="4679" y="1491283"/>
                  <a:pt x="0" y="1275669"/>
                </a:cubicBezTo>
                <a:cubicBezTo>
                  <a:pt x="-4679" y="1060055"/>
                  <a:pt x="-3869" y="986952"/>
                  <a:pt x="0" y="746547"/>
                </a:cubicBezTo>
                <a:cubicBezTo>
                  <a:pt x="3869" y="506142"/>
                  <a:pt x="3758" y="389789"/>
                  <a:pt x="0" y="217425"/>
                </a:cubicBezTo>
                <a:close/>
              </a:path>
            </a:pathLst>
          </a:custGeom>
          <a:noFill/>
          <a:ln w="38100">
            <a:solidFill>
              <a:srgbClr val="D991EF"/>
            </a:solidFill>
            <a:prstDash val="sysDash"/>
            <a:extLst>
              <a:ext uri="{C807C97D-BFC1-408E-A445-0C87EB9F89A2}">
                <ask:lineSketchStyleProps xmlns:ask="http://schemas.microsoft.com/office/drawing/2018/sketchyshapes" sd="4187475430">
                  <a:prstGeom prst="roundRect">
                    <a:avLst>
                      <a:gd name="adj" fmla="val 852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E037CC20-EE78-B5BC-6F20-F5A7250DE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34" y="1756212"/>
            <a:ext cx="7993131" cy="705007"/>
          </a:xfrm>
          <a:prstGeom prst="rect">
            <a:avLst/>
          </a:prstGeom>
        </p:spPr>
      </p:pic>
    </p:spTree>
    <p:extLst>
      <p:ext uri="{BB962C8B-B14F-4D97-AF65-F5344CB8AC3E}">
        <p14:creationId xmlns:p14="http://schemas.microsoft.com/office/powerpoint/2010/main" val="2659128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FC0DF492-A8E7-E850-E182-D0D4A380A6B8}"/>
              </a:ext>
            </a:extLst>
          </p:cNvPr>
          <p:cNvSpPr/>
          <p:nvPr/>
        </p:nvSpPr>
        <p:spPr>
          <a:xfrm>
            <a:off x="1183748" y="5256714"/>
            <a:ext cx="233795" cy="9318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dirty="0">
                <a:latin typeface="UD Digi Kyokasho NP-B" panose="020B0400000000000000" pitchFamily="18" charset="-128"/>
                <a:ea typeface="UD Digi Kyokasho NP-B" panose="020B0400000000000000" pitchFamily="18" charset="-128"/>
              </a:rPr>
              <a:t>4.</a:t>
            </a:r>
            <a:r>
              <a:rPr lang="ja-JP" altLang="en-US" b="1" dirty="0">
                <a:latin typeface="UD Digi Kyokasho NP-B" panose="020B0400000000000000" pitchFamily="18" charset="-128"/>
                <a:ea typeface="UD Digi Kyokasho NP-B" panose="020B0400000000000000" pitchFamily="18" charset="-128"/>
              </a:rPr>
              <a:t>２</a:t>
            </a:r>
            <a:r>
              <a:rPr lang="en-US" altLang="ja-JP" b="1" dirty="0">
                <a:latin typeface="UD Digi Kyokasho NP-B" panose="020B0400000000000000" pitchFamily="18" charset="-128"/>
                <a:ea typeface="UD Digi Kyokasho NP-B" panose="020B0400000000000000" pitchFamily="18" charset="-128"/>
              </a:rPr>
              <a:t> </a:t>
            </a:r>
            <a:r>
              <a:rPr lang="ja-JP" altLang="en-US" b="1" dirty="0">
                <a:latin typeface="UD Digi Kyokasho NP-B" panose="020B0400000000000000" pitchFamily="18" charset="-128"/>
                <a:ea typeface="UD Digi Kyokasho NP-B" panose="020B0400000000000000" pitchFamily="18" charset="-128"/>
              </a:rPr>
              <a:t>変量効果：動詞の個別性</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33</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kumimoji="1" lang="ja-JP" altLang="en-US" sz="2000" b="1" dirty="0">
                <a:solidFill>
                  <a:srgbClr val="C00000"/>
                </a:solidFill>
              </a:rPr>
              <a:t>事後分布の解釈２</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546156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「させてくれる／くださる」指向の強い動詞</a:t>
            </a:r>
          </a:p>
        </p:txBody>
      </p:sp>
      <p:pic>
        <p:nvPicPr>
          <p:cNvPr id="19" name="図 18" descr="ダイアグラム が含まれている画像&#10;&#10;自動的に生成された説明">
            <a:extLst>
              <a:ext uri="{FF2B5EF4-FFF2-40B4-BE49-F238E27FC236}">
                <a16:creationId xmlns:a16="http://schemas.microsoft.com/office/drawing/2014/main" id="{F39122C6-A135-3A9D-B15A-211F3F4F9AD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598" y="3695989"/>
            <a:ext cx="7886702" cy="2551336"/>
          </a:xfrm>
          <a:prstGeom prst="rect">
            <a:avLst/>
          </a:prstGeom>
        </p:spPr>
      </p:pic>
      <p:sp>
        <p:nvSpPr>
          <p:cNvPr id="21" name="四角形: 角を丸くする 20">
            <a:extLst>
              <a:ext uri="{FF2B5EF4-FFF2-40B4-BE49-F238E27FC236}">
                <a16:creationId xmlns:a16="http://schemas.microsoft.com/office/drawing/2014/main" id="{78191AD9-DEF0-B468-9EA4-EBF5B2149AD7}"/>
              </a:ext>
            </a:extLst>
          </p:cNvPr>
          <p:cNvSpPr/>
          <p:nvPr/>
        </p:nvSpPr>
        <p:spPr>
          <a:xfrm>
            <a:off x="748144" y="3723955"/>
            <a:ext cx="3103419" cy="2551337"/>
          </a:xfrm>
          <a:custGeom>
            <a:avLst/>
            <a:gdLst>
              <a:gd name="connsiteX0" fmla="*/ 0 w 3103419"/>
              <a:gd name="connsiteY0" fmla="*/ 217425 h 2551337"/>
              <a:gd name="connsiteX1" fmla="*/ 217425 w 3103419"/>
              <a:gd name="connsiteY1" fmla="*/ 0 h 2551337"/>
              <a:gd name="connsiteX2" fmla="*/ 831196 w 3103419"/>
              <a:gd name="connsiteY2" fmla="*/ 0 h 2551337"/>
              <a:gd name="connsiteX3" fmla="*/ 1525024 w 3103419"/>
              <a:gd name="connsiteY3" fmla="*/ 0 h 2551337"/>
              <a:gd name="connsiteX4" fmla="*/ 2218852 w 3103419"/>
              <a:gd name="connsiteY4" fmla="*/ 0 h 2551337"/>
              <a:gd name="connsiteX5" fmla="*/ 2885994 w 3103419"/>
              <a:gd name="connsiteY5" fmla="*/ 0 h 2551337"/>
              <a:gd name="connsiteX6" fmla="*/ 3103419 w 3103419"/>
              <a:gd name="connsiteY6" fmla="*/ 217425 h 2551337"/>
              <a:gd name="connsiteX7" fmla="*/ 3103419 w 3103419"/>
              <a:gd name="connsiteY7" fmla="*/ 683052 h 2551337"/>
              <a:gd name="connsiteX8" fmla="*/ 3103419 w 3103419"/>
              <a:gd name="connsiteY8" fmla="*/ 1254504 h 2551337"/>
              <a:gd name="connsiteX9" fmla="*/ 3103419 w 3103419"/>
              <a:gd name="connsiteY9" fmla="*/ 1804790 h 2551337"/>
              <a:gd name="connsiteX10" fmla="*/ 3103419 w 3103419"/>
              <a:gd name="connsiteY10" fmla="*/ 2333912 h 2551337"/>
              <a:gd name="connsiteX11" fmla="*/ 2885994 w 3103419"/>
              <a:gd name="connsiteY11" fmla="*/ 2551337 h 2551337"/>
              <a:gd name="connsiteX12" fmla="*/ 2245537 w 3103419"/>
              <a:gd name="connsiteY12" fmla="*/ 2551337 h 2551337"/>
              <a:gd name="connsiteX13" fmla="*/ 1658452 w 3103419"/>
              <a:gd name="connsiteY13" fmla="*/ 2551337 h 2551337"/>
              <a:gd name="connsiteX14" fmla="*/ 1044681 w 3103419"/>
              <a:gd name="connsiteY14" fmla="*/ 2551337 h 2551337"/>
              <a:gd name="connsiteX15" fmla="*/ 217425 w 3103419"/>
              <a:gd name="connsiteY15" fmla="*/ 2551337 h 2551337"/>
              <a:gd name="connsiteX16" fmla="*/ 0 w 3103419"/>
              <a:gd name="connsiteY16" fmla="*/ 2333912 h 2551337"/>
              <a:gd name="connsiteX17" fmla="*/ 0 w 3103419"/>
              <a:gd name="connsiteY17" fmla="*/ 1783625 h 2551337"/>
              <a:gd name="connsiteX18" fmla="*/ 0 w 3103419"/>
              <a:gd name="connsiteY18" fmla="*/ 1275669 h 2551337"/>
              <a:gd name="connsiteX19" fmla="*/ 0 w 3103419"/>
              <a:gd name="connsiteY19" fmla="*/ 746547 h 2551337"/>
              <a:gd name="connsiteX20" fmla="*/ 0 w 3103419"/>
              <a:gd name="connsiteY20" fmla="*/ 217425 h 25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3419" h="2551337" extrusionOk="0">
                <a:moveTo>
                  <a:pt x="0" y="217425"/>
                </a:moveTo>
                <a:cubicBezTo>
                  <a:pt x="-27156" y="98926"/>
                  <a:pt x="101030" y="-11831"/>
                  <a:pt x="217425" y="0"/>
                </a:cubicBezTo>
                <a:cubicBezTo>
                  <a:pt x="519076" y="21692"/>
                  <a:pt x="655414" y="16624"/>
                  <a:pt x="831196" y="0"/>
                </a:cubicBezTo>
                <a:cubicBezTo>
                  <a:pt x="1006978" y="-16624"/>
                  <a:pt x="1211679" y="23804"/>
                  <a:pt x="1525024" y="0"/>
                </a:cubicBezTo>
                <a:cubicBezTo>
                  <a:pt x="1838369" y="-23804"/>
                  <a:pt x="2036533" y="-1575"/>
                  <a:pt x="2218852" y="0"/>
                </a:cubicBezTo>
                <a:cubicBezTo>
                  <a:pt x="2401171" y="1575"/>
                  <a:pt x="2563837" y="-5743"/>
                  <a:pt x="2885994" y="0"/>
                </a:cubicBezTo>
                <a:cubicBezTo>
                  <a:pt x="3027954" y="6659"/>
                  <a:pt x="3089723" y="96346"/>
                  <a:pt x="3103419" y="217425"/>
                </a:cubicBezTo>
                <a:cubicBezTo>
                  <a:pt x="3084045" y="449519"/>
                  <a:pt x="3111363" y="524093"/>
                  <a:pt x="3103419" y="683052"/>
                </a:cubicBezTo>
                <a:cubicBezTo>
                  <a:pt x="3095475" y="842011"/>
                  <a:pt x="3095065" y="1137199"/>
                  <a:pt x="3103419" y="1254504"/>
                </a:cubicBezTo>
                <a:cubicBezTo>
                  <a:pt x="3111773" y="1371809"/>
                  <a:pt x="3088978" y="1550084"/>
                  <a:pt x="3103419" y="1804790"/>
                </a:cubicBezTo>
                <a:cubicBezTo>
                  <a:pt x="3117860" y="2059496"/>
                  <a:pt x="3095826" y="2208254"/>
                  <a:pt x="3103419" y="2333912"/>
                </a:cubicBezTo>
                <a:cubicBezTo>
                  <a:pt x="3106875" y="2442523"/>
                  <a:pt x="3012582" y="2564522"/>
                  <a:pt x="2885994" y="2551337"/>
                </a:cubicBezTo>
                <a:cubicBezTo>
                  <a:pt x="2649858" y="2563854"/>
                  <a:pt x="2557256" y="2540422"/>
                  <a:pt x="2245537" y="2551337"/>
                </a:cubicBezTo>
                <a:cubicBezTo>
                  <a:pt x="1933818" y="2562252"/>
                  <a:pt x="1783608" y="2534587"/>
                  <a:pt x="1658452" y="2551337"/>
                </a:cubicBezTo>
                <a:cubicBezTo>
                  <a:pt x="1533297" y="2568087"/>
                  <a:pt x="1172897" y="2568122"/>
                  <a:pt x="1044681" y="2551337"/>
                </a:cubicBezTo>
                <a:cubicBezTo>
                  <a:pt x="916465" y="2534552"/>
                  <a:pt x="521273" y="2561997"/>
                  <a:pt x="217425" y="2551337"/>
                </a:cubicBezTo>
                <a:cubicBezTo>
                  <a:pt x="113429" y="2566182"/>
                  <a:pt x="6595" y="2437384"/>
                  <a:pt x="0" y="2333912"/>
                </a:cubicBezTo>
                <a:cubicBezTo>
                  <a:pt x="-15133" y="2206383"/>
                  <a:pt x="-7045" y="1992035"/>
                  <a:pt x="0" y="1783625"/>
                </a:cubicBezTo>
                <a:cubicBezTo>
                  <a:pt x="7045" y="1575215"/>
                  <a:pt x="4679" y="1491283"/>
                  <a:pt x="0" y="1275669"/>
                </a:cubicBezTo>
                <a:cubicBezTo>
                  <a:pt x="-4679" y="1060055"/>
                  <a:pt x="-3869" y="986952"/>
                  <a:pt x="0" y="746547"/>
                </a:cubicBezTo>
                <a:cubicBezTo>
                  <a:pt x="3869" y="506142"/>
                  <a:pt x="3758" y="389789"/>
                  <a:pt x="0" y="217425"/>
                </a:cubicBezTo>
                <a:close/>
              </a:path>
            </a:pathLst>
          </a:custGeom>
          <a:noFill/>
          <a:ln w="38100">
            <a:solidFill>
              <a:srgbClr val="D991EF"/>
            </a:solidFill>
            <a:prstDash val="sysDash"/>
            <a:extLst>
              <a:ext uri="{C807C97D-BFC1-408E-A445-0C87EB9F89A2}">
                <ask:lineSketchStyleProps xmlns:ask="http://schemas.microsoft.com/office/drawing/2018/sketchyshapes" sd="4187475430">
                  <a:prstGeom prst="roundRect">
                    <a:avLst>
                      <a:gd name="adj" fmla="val 852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4FB327A6-6459-CAA2-1528-CD963C405E29}"/>
              </a:ext>
            </a:extLst>
          </p:cNvPr>
          <p:cNvSpPr/>
          <p:nvPr/>
        </p:nvSpPr>
        <p:spPr>
          <a:xfrm flipH="1" flipV="1">
            <a:off x="3184394" y="2175186"/>
            <a:ext cx="1889629" cy="875097"/>
          </a:xfrm>
          <a:custGeom>
            <a:avLst/>
            <a:gdLst>
              <a:gd name="connsiteX0" fmla="*/ 2841812 w 2841812"/>
              <a:gd name="connsiteY0" fmla="*/ 0 h 2519082"/>
              <a:gd name="connsiteX1" fmla="*/ 1084730 w 2841812"/>
              <a:gd name="connsiteY1" fmla="*/ 770964 h 2519082"/>
              <a:gd name="connsiteX2" fmla="*/ 0 w 2841812"/>
              <a:gd name="connsiteY2" fmla="*/ 2519082 h 2519082"/>
            </a:gdLst>
            <a:ahLst/>
            <a:cxnLst>
              <a:cxn ang="0">
                <a:pos x="connsiteX0" y="connsiteY0"/>
              </a:cxn>
              <a:cxn ang="0">
                <a:pos x="connsiteX1" y="connsiteY1"/>
              </a:cxn>
              <a:cxn ang="0">
                <a:pos x="connsiteX2" y="connsiteY2"/>
              </a:cxn>
            </a:cxnLst>
            <a:rect l="l" t="t" r="r" b="b"/>
            <a:pathLst>
              <a:path w="2841812" h="2519082">
                <a:moveTo>
                  <a:pt x="2841812" y="0"/>
                </a:moveTo>
                <a:cubicBezTo>
                  <a:pt x="2200088" y="175558"/>
                  <a:pt x="1558365" y="351117"/>
                  <a:pt x="1084730" y="770964"/>
                </a:cubicBezTo>
                <a:cubicBezTo>
                  <a:pt x="611095" y="1190811"/>
                  <a:pt x="305547" y="1854946"/>
                  <a:pt x="0" y="2519082"/>
                </a:cubicBezTo>
              </a:path>
            </a:pathLst>
          </a:custGeom>
          <a:noFill/>
          <a:ln w="76200">
            <a:solidFill>
              <a:srgbClr val="FAE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7755F8DD-4EA9-C2F5-B324-60182234426D}"/>
              </a:ext>
            </a:extLst>
          </p:cNvPr>
          <p:cNvSpPr/>
          <p:nvPr/>
        </p:nvSpPr>
        <p:spPr>
          <a:xfrm>
            <a:off x="2421534" y="2902725"/>
            <a:ext cx="778832" cy="3693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24A9C8FC-E58A-529E-6D38-3B313B7BE58F}"/>
              </a:ext>
            </a:extLst>
          </p:cNvPr>
          <p:cNvSpPr/>
          <p:nvPr/>
        </p:nvSpPr>
        <p:spPr>
          <a:xfrm>
            <a:off x="3184395" y="2399938"/>
            <a:ext cx="778832" cy="3693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B03ABD2F-E41A-0DFB-B587-8C858902FBF9}"/>
              </a:ext>
            </a:extLst>
          </p:cNvPr>
          <p:cNvSpPr txBox="1"/>
          <p:nvPr/>
        </p:nvSpPr>
        <p:spPr>
          <a:xfrm>
            <a:off x="628650" y="1878204"/>
            <a:ext cx="2492990" cy="369332"/>
          </a:xfrm>
          <a:prstGeom prst="rect">
            <a:avLst/>
          </a:prstGeom>
          <a:noFill/>
        </p:spPr>
        <p:txBody>
          <a:bodyPr wrap="none" rtlCol="0">
            <a:spAutoFit/>
          </a:bodyPr>
          <a:lstStyle/>
          <a:p>
            <a:r>
              <a:rPr kumimoji="1" lang="ja-JP" altLang="en-US" b="1" dirty="0"/>
              <a:t>命令文</a:t>
            </a:r>
            <a:r>
              <a:rPr kumimoji="1" lang="ja-JP" altLang="en-US" dirty="0"/>
              <a:t>：</a:t>
            </a:r>
            <a:r>
              <a:rPr lang="ja-JP" altLang="en-US" dirty="0"/>
              <a:t>「安心する」</a:t>
            </a:r>
            <a:endParaRPr kumimoji="1" lang="ja-JP" altLang="en-US" dirty="0"/>
          </a:p>
        </p:txBody>
      </p:sp>
      <p:sp>
        <p:nvSpPr>
          <p:cNvPr id="33" name="テキスト ボックス 32">
            <a:extLst>
              <a:ext uri="{FF2B5EF4-FFF2-40B4-BE49-F238E27FC236}">
                <a16:creationId xmlns:a16="http://schemas.microsoft.com/office/drawing/2014/main" id="{01C3478C-768A-42AD-93BB-9CD514886B89}"/>
              </a:ext>
            </a:extLst>
          </p:cNvPr>
          <p:cNvSpPr txBox="1"/>
          <p:nvPr/>
        </p:nvSpPr>
        <p:spPr>
          <a:xfrm>
            <a:off x="2486324" y="2915041"/>
            <a:ext cx="5270995" cy="646331"/>
          </a:xfrm>
          <a:prstGeom prst="rect">
            <a:avLst/>
          </a:prstGeom>
          <a:noFill/>
        </p:spPr>
        <p:txBody>
          <a:bodyPr wrap="none" rtlCol="0">
            <a:spAutoFit/>
          </a:bodyPr>
          <a:lstStyle/>
          <a:p>
            <a:r>
              <a:rPr lang="en-US" altLang="ja-JP" b="1" dirty="0"/>
              <a:t>[</a:t>
            </a:r>
            <a:r>
              <a:rPr lang="en-US" altLang="ja-JP" b="1" dirty="0">
                <a:solidFill>
                  <a:srgbClr val="0070C0"/>
                </a:solidFill>
              </a:rPr>
              <a:t>X</a:t>
            </a:r>
            <a:r>
              <a:rPr lang="en-US" altLang="ja-JP" dirty="0"/>
              <a:t>-</a:t>
            </a:r>
            <a:r>
              <a:rPr lang="ja-JP" altLang="en-US" dirty="0"/>
              <a:t>が　                                              </a:t>
            </a:r>
            <a:r>
              <a:rPr lang="en-US" altLang="ja-JP" dirty="0"/>
              <a:t>-</a:t>
            </a:r>
            <a:r>
              <a:rPr lang="ja-JP" altLang="en-US" b="1" dirty="0">
                <a:solidFill>
                  <a:srgbClr val="0070C0"/>
                </a:solidFill>
              </a:rPr>
              <a:t>ていただ</a:t>
            </a:r>
            <a:r>
              <a:rPr lang="en-US" altLang="ja-JP" b="1" dirty="0">
                <a:solidFill>
                  <a:srgbClr val="0070C0"/>
                </a:solidFill>
              </a:rPr>
              <a:t>k</a:t>
            </a:r>
            <a:r>
              <a:rPr lang="en-US" altLang="ja-JP" b="1" dirty="0"/>
              <a:t>]</a:t>
            </a:r>
            <a:endParaRPr kumimoji="1" lang="ja-JP" altLang="en-US" b="1" dirty="0">
              <a:solidFill>
                <a:srgbClr val="0070C0"/>
              </a:solidFill>
            </a:endParaRPr>
          </a:p>
          <a:p>
            <a:endParaRPr kumimoji="1" lang="ja-JP" altLang="en-US" dirty="0"/>
          </a:p>
        </p:txBody>
      </p:sp>
      <p:grpSp>
        <p:nvGrpSpPr>
          <p:cNvPr id="34" name="グループ化 33">
            <a:extLst>
              <a:ext uri="{FF2B5EF4-FFF2-40B4-BE49-F238E27FC236}">
                <a16:creationId xmlns:a16="http://schemas.microsoft.com/office/drawing/2014/main" id="{11CD42C8-DFF5-118D-AE67-92DBC06731BA}"/>
              </a:ext>
            </a:extLst>
          </p:cNvPr>
          <p:cNvGrpSpPr/>
          <p:nvPr/>
        </p:nvGrpSpPr>
        <p:grpSpPr>
          <a:xfrm>
            <a:off x="3265154" y="2907187"/>
            <a:ext cx="3522788" cy="370004"/>
            <a:chOff x="2553954" y="3318345"/>
            <a:chExt cx="3522788" cy="370004"/>
          </a:xfrm>
        </p:grpSpPr>
        <p:sp>
          <p:nvSpPr>
            <p:cNvPr id="35" name="テキスト ボックス 34">
              <a:extLst>
                <a:ext uri="{FF2B5EF4-FFF2-40B4-BE49-F238E27FC236}">
                  <a16:creationId xmlns:a16="http://schemas.microsoft.com/office/drawing/2014/main" id="{2DFED49C-0FA4-7163-DD7F-20DFAAE147F1}"/>
                </a:ext>
              </a:extLst>
            </p:cNvPr>
            <p:cNvSpPr txBox="1"/>
            <p:nvPr/>
          </p:nvSpPr>
          <p:spPr>
            <a:xfrm>
              <a:off x="2553954" y="3319017"/>
              <a:ext cx="3522788" cy="369332"/>
            </a:xfrm>
            <a:prstGeom prst="rect">
              <a:avLst/>
            </a:prstGeom>
            <a:noFill/>
          </p:spPr>
          <p:txBody>
            <a:bodyPr wrap="square" rtlCol="0">
              <a:spAutoFit/>
            </a:bodyPr>
            <a:lstStyle/>
            <a:p>
              <a:r>
                <a:rPr lang="en-US" altLang="ja-JP" b="1" dirty="0"/>
                <a:t>[</a:t>
              </a:r>
              <a:r>
                <a:rPr lang="en-US" altLang="ja-JP" b="1" dirty="0">
                  <a:solidFill>
                    <a:srgbClr val="FF0000"/>
                  </a:solidFill>
                </a:rPr>
                <a:t>Y</a:t>
              </a:r>
              <a:r>
                <a:rPr lang="en-US" altLang="ja-JP" dirty="0"/>
                <a:t>-</a:t>
              </a:r>
              <a:r>
                <a:rPr lang="ja-JP" altLang="en-US" dirty="0"/>
                <a:t>に</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37" name="テキスト ボックス 36">
              <a:extLst>
                <a:ext uri="{FF2B5EF4-FFF2-40B4-BE49-F238E27FC236}">
                  <a16:creationId xmlns:a16="http://schemas.microsoft.com/office/drawing/2014/main" id="{7CF8D962-4125-531D-5478-E578C3948036}"/>
                </a:ext>
              </a:extLst>
            </p:cNvPr>
            <p:cNvSpPr txBox="1"/>
            <p:nvPr/>
          </p:nvSpPr>
          <p:spPr>
            <a:xfrm>
              <a:off x="3152587" y="3318345"/>
              <a:ext cx="2169460" cy="369332"/>
            </a:xfrm>
            <a:prstGeom prst="rect">
              <a:avLst/>
            </a:prstGeom>
            <a:noFill/>
          </p:spPr>
          <p:txBody>
            <a:bodyPr wrap="square" rtlCol="0">
              <a:spAutoFit/>
            </a:bodyPr>
            <a:lstStyle/>
            <a:p>
              <a:pPr>
                <a:tabLst>
                  <a:tab pos="1165225" algn="l"/>
                </a:tabLst>
              </a:pPr>
              <a:r>
                <a:rPr lang="en-US" altLang="ja-JP" dirty="0"/>
                <a:t>[</a:t>
              </a:r>
              <a:r>
                <a:rPr lang="en-US" altLang="ja-JP" b="1" dirty="0">
                  <a:solidFill>
                    <a:schemeClr val="bg1">
                      <a:lumMod val="75000"/>
                    </a:schemeClr>
                  </a:solidFill>
                </a:rPr>
                <a:t>X</a:t>
              </a:r>
              <a:r>
                <a:rPr lang="en-US" altLang="ja-JP" dirty="0">
                  <a:solidFill>
                    <a:schemeClr val="bg1">
                      <a:lumMod val="75000"/>
                    </a:schemeClr>
                  </a:solidFill>
                </a:rPr>
                <a:t>-</a:t>
              </a:r>
              <a:r>
                <a:rPr lang="ja-JP" altLang="en-US" dirty="0">
                  <a:solidFill>
                    <a:schemeClr val="bg1">
                      <a:lumMod val="75000"/>
                    </a:schemeClr>
                  </a:solidFill>
                </a:rPr>
                <a:t>を </a:t>
              </a:r>
              <a:r>
                <a:rPr lang="en-US" altLang="ja-JP" b="1" dirty="0"/>
                <a:t>Z</a:t>
              </a:r>
              <a:r>
                <a:rPr lang="en-US" altLang="ja-JP" dirty="0"/>
                <a:t>-</a:t>
              </a:r>
              <a:r>
                <a:rPr lang="ja-JP" altLang="en-US" dirty="0"/>
                <a:t>に</a:t>
              </a:r>
              <a:r>
                <a:rPr lang="en-US" altLang="ja-JP" dirty="0"/>
                <a:t>	</a:t>
              </a:r>
              <a:r>
                <a:rPr lang="ja-JP" altLang="en-US" b="1" dirty="0"/>
                <a:t>伺</a:t>
              </a:r>
              <a:r>
                <a:rPr lang="en-US" altLang="ja-JP" b="1" dirty="0"/>
                <a:t>w</a:t>
              </a:r>
              <a:r>
                <a:rPr lang="en-US" altLang="ja-JP" dirty="0"/>
                <a:t>]</a:t>
              </a:r>
              <a:endParaRPr kumimoji="1" lang="ja-JP" altLang="en-US" dirty="0"/>
            </a:p>
          </p:txBody>
        </p:sp>
      </p:grpSp>
      <p:sp>
        <p:nvSpPr>
          <p:cNvPr id="38" name="テキスト ボックス 37">
            <a:extLst>
              <a:ext uri="{FF2B5EF4-FFF2-40B4-BE49-F238E27FC236}">
                <a16:creationId xmlns:a16="http://schemas.microsoft.com/office/drawing/2014/main" id="{10D81885-CFCD-007B-ED93-2E884E30185A}"/>
              </a:ext>
            </a:extLst>
          </p:cNvPr>
          <p:cNvSpPr txBox="1"/>
          <p:nvPr/>
        </p:nvSpPr>
        <p:spPr>
          <a:xfrm>
            <a:off x="7696350" y="2915210"/>
            <a:ext cx="420308" cy="369332"/>
          </a:xfrm>
          <a:prstGeom prst="rect">
            <a:avLst/>
          </a:prstGeom>
          <a:noFill/>
        </p:spPr>
        <p:txBody>
          <a:bodyPr wrap="none" rtlCol="0">
            <a:spAutoFit/>
          </a:bodyPr>
          <a:lstStyle/>
          <a:p>
            <a:r>
              <a:rPr lang="en-US" altLang="ja-JP" dirty="0"/>
              <a:t>-u</a:t>
            </a:r>
            <a:endParaRPr kumimoji="1" lang="ja-JP" altLang="en-US" dirty="0"/>
          </a:p>
        </p:txBody>
      </p:sp>
      <p:sp>
        <p:nvSpPr>
          <p:cNvPr id="39" name="テキスト ボックス 38">
            <a:extLst>
              <a:ext uri="{FF2B5EF4-FFF2-40B4-BE49-F238E27FC236}">
                <a16:creationId xmlns:a16="http://schemas.microsoft.com/office/drawing/2014/main" id="{5CD12528-EC72-8089-7D94-C5EA0B9AF676}"/>
              </a:ext>
            </a:extLst>
          </p:cNvPr>
          <p:cNvSpPr txBox="1"/>
          <p:nvPr/>
        </p:nvSpPr>
        <p:spPr>
          <a:xfrm>
            <a:off x="1050202" y="2396053"/>
            <a:ext cx="4572000" cy="400110"/>
          </a:xfrm>
          <a:prstGeom prst="rect">
            <a:avLst/>
          </a:prstGeom>
          <a:noFill/>
        </p:spPr>
        <p:txBody>
          <a:bodyPr wrap="square">
            <a:spAutoFit/>
          </a:bodyPr>
          <a:lstStyle/>
          <a:p>
            <a:r>
              <a:rPr lang="en-US" altLang="ja-JP" sz="2000" dirty="0"/>
              <a:t>(9) </a:t>
            </a:r>
          </a:p>
        </p:txBody>
      </p:sp>
      <p:sp>
        <p:nvSpPr>
          <p:cNvPr id="40" name="テキスト ボックス 39">
            <a:extLst>
              <a:ext uri="{FF2B5EF4-FFF2-40B4-BE49-F238E27FC236}">
                <a16:creationId xmlns:a16="http://schemas.microsoft.com/office/drawing/2014/main" id="{A04B2A11-04D9-2371-973C-F7A4AF0F9FDD}"/>
              </a:ext>
            </a:extLst>
          </p:cNvPr>
          <p:cNvSpPr txBox="1"/>
          <p:nvPr/>
        </p:nvSpPr>
        <p:spPr>
          <a:xfrm>
            <a:off x="1625600" y="2407019"/>
            <a:ext cx="378630" cy="1477328"/>
          </a:xfrm>
          <a:prstGeom prst="rect">
            <a:avLst/>
          </a:prstGeom>
          <a:noFill/>
        </p:spPr>
        <p:txBody>
          <a:bodyPr wrap="none" rtlCol="0">
            <a:spAutoFit/>
          </a:bodyPr>
          <a:lstStyle/>
          <a:p>
            <a:r>
              <a:rPr kumimoji="1" lang="en-US" altLang="ja-JP" dirty="0"/>
              <a:t>a.</a:t>
            </a:r>
          </a:p>
          <a:p>
            <a:endParaRPr kumimoji="1" lang="en-US" altLang="ja-JP" dirty="0"/>
          </a:p>
          <a:p>
            <a:r>
              <a:rPr kumimoji="1" lang="en-US" altLang="ja-JP" dirty="0"/>
              <a:t>b.</a:t>
            </a:r>
          </a:p>
          <a:p>
            <a:endParaRPr lang="en-US" altLang="ja-JP" dirty="0"/>
          </a:p>
          <a:p>
            <a:endParaRPr kumimoji="1" lang="en-US" altLang="ja-JP" dirty="0"/>
          </a:p>
        </p:txBody>
      </p:sp>
      <p:sp>
        <p:nvSpPr>
          <p:cNvPr id="41" name="テキスト ボックス 40">
            <a:extLst>
              <a:ext uri="{FF2B5EF4-FFF2-40B4-BE49-F238E27FC236}">
                <a16:creationId xmlns:a16="http://schemas.microsoft.com/office/drawing/2014/main" id="{0A905799-9020-659B-95DD-3E97EDF09042}"/>
              </a:ext>
            </a:extLst>
          </p:cNvPr>
          <p:cNvSpPr txBox="1"/>
          <p:nvPr/>
        </p:nvSpPr>
        <p:spPr>
          <a:xfrm>
            <a:off x="2486322" y="2430948"/>
            <a:ext cx="5264583" cy="369332"/>
          </a:xfrm>
          <a:prstGeom prst="rect">
            <a:avLst/>
          </a:prstGeom>
          <a:noFill/>
        </p:spPr>
        <p:txBody>
          <a:bodyPr wrap="none" rtlCol="0">
            <a:spAutoFit/>
          </a:bodyPr>
          <a:lstStyle/>
          <a:p>
            <a:r>
              <a:rPr lang="en-US" altLang="ja-JP" b="1" dirty="0"/>
              <a:t>[            </a:t>
            </a:r>
            <a:r>
              <a:rPr lang="ja-JP" altLang="en-US" dirty="0"/>
              <a:t>　                                          </a:t>
            </a:r>
            <a:r>
              <a:rPr lang="en-US" altLang="ja-JP" dirty="0"/>
              <a:t>-</a:t>
            </a:r>
            <a:r>
              <a:rPr lang="ja-JP" altLang="en-US" b="1" dirty="0">
                <a:solidFill>
                  <a:srgbClr val="0070C0"/>
                </a:solidFill>
              </a:rPr>
              <a:t>てくださ</a:t>
            </a:r>
            <a:r>
              <a:rPr lang="en-US" altLang="ja-JP" b="1" dirty="0">
                <a:solidFill>
                  <a:srgbClr val="0070C0"/>
                </a:solidFill>
              </a:rPr>
              <a:t>r</a:t>
            </a:r>
            <a:r>
              <a:rPr lang="en-US" altLang="ja-JP" b="1" dirty="0"/>
              <a:t>]</a:t>
            </a:r>
          </a:p>
        </p:txBody>
      </p:sp>
      <p:grpSp>
        <p:nvGrpSpPr>
          <p:cNvPr id="42" name="グループ化 41">
            <a:extLst>
              <a:ext uri="{FF2B5EF4-FFF2-40B4-BE49-F238E27FC236}">
                <a16:creationId xmlns:a16="http://schemas.microsoft.com/office/drawing/2014/main" id="{D420F4CE-32BF-9F59-5E95-73EF66042FE2}"/>
              </a:ext>
            </a:extLst>
          </p:cNvPr>
          <p:cNvGrpSpPr/>
          <p:nvPr/>
        </p:nvGrpSpPr>
        <p:grpSpPr>
          <a:xfrm>
            <a:off x="3265154" y="2423094"/>
            <a:ext cx="3522786" cy="370004"/>
            <a:chOff x="2553956" y="3318345"/>
            <a:chExt cx="3522786" cy="370004"/>
          </a:xfrm>
        </p:grpSpPr>
        <p:sp>
          <p:nvSpPr>
            <p:cNvPr id="43" name="テキスト ボックス 42">
              <a:extLst>
                <a:ext uri="{FF2B5EF4-FFF2-40B4-BE49-F238E27FC236}">
                  <a16:creationId xmlns:a16="http://schemas.microsoft.com/office/drawing/2014/main" id="{831AB5BF-FF7B-7F49-B0B0-6920CED53C95}"/>
                </a:ext>
              </a:extLst>
            </p:cNvPr>
            <p:cNvSpPr txBox="1"/>
            <p:nvPr/>
          </p:nvSpPr>
          <p:spPr>
            <a:xfrm>
              <a:off x="2553956" y="3319017"/>
              <a:ext cx="3522786" cy="369332"/>
            </a:xfrm>
            <a:prstGeom prst="rect">
              <a:avLst/>
            </a:prstGeom>
            <a:noFill/>
          </p:spPr>
          <p:txBody>
            <a:bodyPr wrap="square" rtlCol="0">
              <a:spAutoFit/>
            </a:bodyPr>
            <a:lstStyle/>
            <a:p>
              <a:r>
                <a:rPr lang="en-US" altLang="ja-JP" b="1" dirty="0"/>
                <a:t>[</a:t>
              </a:r>
              <a:r>
                <a:rPr lang="en-US" altLang="ja-JP" b="1" dirty="0">
                  <a:solidFill>
                    <a:srgbClr val="0070C0"/>
                  </a:solidFill>
                </a:rPr>
                <a:t>X</a:t>
              </a:r>
              <a:r>
                <a:rPr lang="en-US" altLang="ja-JP" dirty="0"/>
                <a:t>-</a:t>
              </a:r>
              <a:r>
                <a:rPr lang="ja-JP" altLang="en-US" dirty="0"/>
                <a:t>が</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44" name="テキスト ボックス 43">
              <a:extLst>
                <a:ext uri="{FF2B5EF4-FFF2-40B4-BE49-F238E27FC236}">
                  <a16:creationId xmlns:a16="http://schemas.microsoft.com/office/drawing/2014/main" id="{FFD17CE7-769D-D64E-C281-45C5D944CE77}"/>
                </a:ext>
              </a:extLst>
            </p:cNvPr>
            <p:cNvSpPr txBox="1"/>
            <p:nvPr/>
          </p:nvSpPr>
          <p:spPr>
            <a:xfrm>
              <a:off x="3152589" y="3318345"/>
              <a:ext cx="2295198" cy="369332"/>
            </a:xfrm>
            <a:prstGeom prst="rect">
              <a:avLst/>
            </a:prstGeom>
            <a:noFill/>
          </p:spPr>
          <p:txBody>
            <a:bodyPr wrap="square" rtlCol="0">
              <a:spAutoFit/>
            </a:bodyPr>
            <a:lstStyle/>
            <a:p>
              <a:pPr>
                <a:tabLst>
                  <a:tab pos="1165225" algn="l"/>
                </a:tabLst>
              </a:pPr>
              <a:r>
                <a:rPr lang="en-US" altLang="ja-JP" dirty="0"/>
                <a:t>[</a:t>
              </a:r>
              <a:r>
                <a:rPr lang="en-US" altLang="ja-JP" b="1" dirty="0"/>
                <a:t>Y</a:t>
              </a:r>
              <a:r>
                <a:rPr lang="en-US" altLang="ja-JP" dirty="0"/>
                <a:t>-</a:t>
              </a:r>
              <a:r>
                <a:rPr lang="ja-JP" altLang="en-US" dirty="0"/>
                <a:t>を</a:t>
              </a:r>
              <a:r>
                <a:rPr lang="en-US" altLang="ja-JP" dirty="0"/>
                <a:t> </a:t>
              </a:r>
              <a:r>
                <a:rPr lang="en-US" altLang="ja-JP" b="1" dirty="0"/>
                <a:t>Z</a:t>
              </a:r>
              <a:r>
                <a:rPr lang="en-US" altLang="ja-JP" dirty="0"/>
                <a:t>-</a:t>
              </a:r>
              <a:r>
                <a:rPr lang="ja-JP" altLang="en-US" dirty="0"/>
                <a:t>に</a:t>
              </a:r>
              <a:r>
                <a:rPr lang="en-US" altLang="ja-JP" dirty="0"/>
                <a:t>	</a:t>
              </a:r>
              <a:r>
                <a:rPr lang="ja-JP" altLang="en-US" b="1" dirty="0"/>
                <a:t>伺</a:t>
              </a:r>
              <a:r>
                <a:rPr lang="en-US" altLang="ja-JP" b="1" dirty="0"/>
                <a:t>w</a:t>
              </a:r>
              <a:r>
                <a:rPr lang="en-US" altLang="ja-JP" dirty="0"/>
                <a:t>]</a:t>
              </a:r>
              <a:endParaRPr kumimoji="1" lang="ja-JP" altLang="en-US" dirty="0"/>
            </a:p>
          </p:txBody>
        </p:sp>
      </p:grpSp>
      <p:sp>
        <p:nvSpPr>
          <p:cNvPr id="45" name="テキスト ボックス 44">
            <a:extLst>
              <a:ext uri="{FF2B5EF4-FFF2-40B4-BE49-F238E27FC236}">
                <a16:creationId xmlns:a16="http://schemas.microsoft.com/office/drawing/2014/main" id="{2286DE05-2EC4-0873-6E35-9F4004FED94E}"/>
              </a:ext>
            </a:extLst>
          </p:cNvPr>
          <p:cNvSpPr txBox="1"/>
          <p:nvPr/>
        </p:nvSpPr>
        <p:spPr>
          <a:xfrm>
            <a:off x="7696348" y="2431117"/>
            <a:ext cx="420308" cy="369332"/>
          </a:xfrm>
          <a:prstGeom prst="rect">
            <a:avLst/>
          </a:prstGeom>
          <a:noFill/>
        </p:spPr>
        <p:txBody>
          <a:bodyPr wrap="none" rtlCol="0">
            <a:spAutoFit/>
          </a:bodyPr>
          <a:lstStyle/>
          <a:p>
            <a:r>
              <a:rPr lang="en-US" altLang="ja-JP" dirty="0"/>
              <a:t>-u</a:t>
            </a:r>
            <a:endParaRPr kumimoji="1" lang="ja-JP" altLang="en-US" dirty="0"/>
          </a:p>
        </p:txBody>
      </p:sp>
      <p:sp>
        <p:nvSpPr>
          <p:cNvPr id="46" name="フリーフォーム: 図形 45">
            <a:extLst>
              <a:ext uri="{FF2B5EF4-FFF2-40B4-BE49-F238E27FC236}">
                <a16:creationId xmlns:a16="http://schemas.microsoft.com/office/drawing/2014/main" id="{EF1C70C5-7FC7-327A-9972-47BA7943C139}"/>
              </a:ext>
            </a:extLst>
          </p:cNvPr>
          <p:cNvSpPr/>
          <p:nvPr/>
        </p:nvSpPr>
        <p:spPr>
          <a:xfrm>
            <a:off x="3764827" y="2064850"/>
            <a:ext cx="1106808" cy="400111"/>
          </a:xfrm>
          <a:custGeom>
            <a:avLst/>
            <a:gdLst>
              <a:gd name="connsiteX0" fmla="*/ 2841812 w 2841812"/>
              <a:gd name="connsiteY0" fmla="*/ 0 h 2519082"/>
              <a:gd name="connsiteX1" fmla="*/ 1084730 w 2841812"/>
              <a:gd name="connsiteY1" fmla="*/ 770964 h 2519082"/>
              <a:gd name="connsiteX2" fmla="*/ 0 w 2841812"/>
              <a:gd name="connsiteY2" fmla="*/ 2519082 h 2519082"/>
            </a:gdLst>
            <a:ahLst/>
            <a:cxnLst>
              <a:cxn ang="0">
                <a:pos x="connsiteX0" y="connsiteY0"/>
              </a:cxn>
              <a:cxn ang="0">
                <a:pos x="connsiteX1" y="connsiteY1"/>
              </a:cxn>
              <a:cxn ang="0">
                <a:pos x="connsiteX2" y="connsiteY2"/>
              </a:cxn>
            </a:cxnLst>
            <a:rect l="l" t="t" r="r" b="b"/>
            <a:pathLst>
              <a:path w="2841812" h="2519082">
                <a:moveTo>
                  <a:pt x="2841812" y="0"/>
                </a:moveTo>
                <a:cubicBezTo>
                  <a:pt x="2200088" y="175558"/>
                  <a:pt x="1558365" y="351117"/>
                  <a:pt x="1084730" y="770964"/>
                </a:cubicBezTo>
                <a:cubicBezTo>
                  <a:pt x="611095" y="1190811"/>
                  <a:pt x="305547" y="1854946"/>
                  <a:pt x="0" y="2519082"/>
                </a:cubicBezTo>
              </a:path>
            </a:pathLst>
          </a:custGeom>
          <a:noFill/>
          <a:ln w="76200">
            <a:solidFill>
              <a:srgbClr val="FAE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EF62AA7-1170-175C-F037-54CFE98788DB}"/>
              </a:ext>
            </a:extLst>
          </p:cNvPr>
          <p:cNvSpPr txBox="1"/>
          <p:nvPr/>
        </p:nvSpPr>
        <p:spPr>
          <a:xfrm>
            <a:off x="4837372" y="1848775"/>
            <a:ext cx="1569660" cy="369332"/>
          </a:xfrm>
          <a:prstGeom prst="rect">
            <a:avLst/>
          </a:prstGeom>
          <a:noFill/>
        </p:spPr>
        <p:txBody>
          <a:bodyPr wrap="none" rtlCol="0">
            <a:spAutoFit/>
          </a:bodyPr>
          <a:lstStyle/>
          <a:p>
            <a:r>
              <a:rPr kumimoji="1" lang="ja-JP" altLang="en-US" b="1" dirty="0">
                <a:solidFill>
                  <a:schemeClr val="accent2">
                    <a:lumMod val="75000"/>
                  </a:schemeClr>
                </a:solidFill>
              </a:rPr>
              <a:t>命令文の主語</a:t>
            </a:r>
          </a:p>
        </p:txBody>
      </p:sp>
    </p:spTree>
    <p:extLst>
      <p:ext uri="{BB962C8B-B14F-4D97-AF65-F5344CB8AC3E}">
        <p14:creationId xmlns:p14="http://schemas.microsoft.com/office/powerpoint/2010/main" val="120080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CADC356-AA86-89D5-87F7-F8920FA53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38" y="1872451"/>
            <a:ext cx="7830779" cy="931809"/>
          </a:xfrm>
          <a:prstGeom prst="rect">
            <a:avLst/>
          </a:prstGeom>
        </p:spPr>
      </p:pic>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4.</a:t>
            </a:r>
            <a:r>
              <a:rPr lang="ja-JP" altLang="en-US" b="1" kern="1200" dirty="0">
                <a:latin typeface="UD Digi Kyokasho NP-B" panose="020B0400000000000000" pitchFamily="18" charset="-128"/>
                <a:ea typeface="UD Digi Kyokasho NP-B" panose="020B0400000000000000" pitchFamily="18" charset="-128"/>
              </a:rPr>
              <a:t>２</a:t>
            </a:r>
            <a:r>
              <a:rPr lang="en-US" altLang="ja-JP" b="1" kern="1200" dirty="0">
                <a:latin typeface="UD Digi Kyokasho NP-B" panose="020B0400000000000000" pitchFamily="18" charset="-128"/>
                <a:ea typeface="UD Digi Kyokasho NP-B" panose="020B0400000000000000" pitchFamily="18" charset="-128"/>
              </a:rPr>
              <a:t> </a:t>
            </a:r>
            <a:r>
              <a:rPr lang="ja-JP" altLang="en-US" b="1" kern="1200" dirty="0">
                <a:latin typeface="UD Digi Kyokasho NP-B" panose="020B0400000000000000" pitchFamily="18" charset="-128"/>
                <a:ea typeface="UD Digi Kyokasho NP-B" panose="020B0400000000000000" pitchFamily="18" charset="-128"/>
              </a:rPr>
              <a:t>変量効果：動詞の個別性</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34</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kumimoji="1" lang="ja-JP" altLang="en-US" sz="2000" b="1" dirty="0">
                <a:solidFill>
                  <a:srgbClr val="C00000"/>
                </a:solidFill>
              </a:rPr>
              <a:t>事後分布の解釈３</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546156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「させてもらう／いただく」指向の強い動詞</a:t>
            </a:r>
          </a:p>
        </p:txBody>
      </p:sp>
      <p:pic>
        <p:nvPicPr>
          <p:cNvPr id="14" name="図 13" descr="ダイアグラム&#10;&#10;自動的に生成された説明">
            <a:extLst>
              <a:ext uri="{FF2B5EF4-FFF2-40B4-BE49-F238E27FC236}">
                <a16:creationId xmlns:a16="http://schemas.microsoft.com/office/drawing/2014/main" id="{B2465429-A7FB-0219-3D58-C744FE6FA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34" y="3718857"/>
            <a:ext cx="7514466" cy="2508395"/>
          </a:xfrm>
          <a:prstGeom prst="rect">
            <a:avLst/>
          </a:prstGeom>
        </p:spPr>
      </p:pic>
      <p:sp>
        <p:nvSpPr>
          <p:cNvPr id="21" name="四角形: 角を丸くする 20">
            <a:extLst>
              <a:ext uri="{FF2B5EF4-FFF2-40B4-BE49-F238E27FC236}">
                <a16:creationId xmlns:a16="http://schemas.microsoft.com/office/drawing/2014/main" id="{78191AD9-DEF0-B468-9EA4-EBF5B2149AD7}"/>
              </a:ext>
            </a:extLst>
          </p:cNvPr>
          <p:cNvSpPr/>
          <p:nvPr/>
        </p:nvSpPr>
        <p:spPr>
          <a:xfrm>
            <a:off x="5296582" y="3667605"/>
            <a:ext cx="3144984" cy="2551337"/>
          </a:xfrm>
          <a:custGeom>
            <a:avLst/>
            <a:gdLst>
              <a:gd name="connsiteX0" fmla="*/ 0 w 3144984"/>
              <a:gd name="connsiteY0" fmla="*/ 217425 h 2551337"/>
              <a:gd name="connsiteX1" fmla="*/ 217425 w 3144984"/>
              <a:gd name="connsiteY1" fmla="*/ 0 h 2551337"/>
              <a:gd name="connsiteX2" fmla="*/ 840756 w 3144984"/>
              <a:gd name="connsiteY2" fmla="*/ 0 h 2551337"/>
              <a:gd name="connsiteX3" fmla="*/ 1545391 w 3144984"/>
              <a:gd name="connsiteY3" fmla="*/ 0 h 2551337"/>
              <a:gd name="connsiteX4" fmla="*/ 2250026 w 3144984"/>
              <a:gd name="connsiteY4" fmla="*/ 0 h 2551337"/>
              <a:gd name="connsiteX5" fmla="*/ 2927559 w 3144984"/>
              <a:gd name="connsiteY5" fmla="*/ 0 h 2551337"/>
              <a:gd name="connsiteX6" fmla="*/ 3144984 w 3144984"/>
              <a:gd name="connsiteY6" fmla="*/ 217425 h 2551337"/>
              <a:gd name="connsiteX7" fmla="*/ 3144984 w 3144984"/>
              <a:gd name="connsiteY7" fmla="*/ 683052 h 2551337"/>
              <a:gd name="connsiteX8" fmla="*/ 3144984 w 3144984"/>
              <a:gd name="connsiteY8" fmla="*/ 1254504 h 2551337"/>
              <a:gd name="connsiteX9" fmla="*/ 3144984 w 3144984"/>
              <a:gd name="connsiteY9" fmla="*/ 1804790 h 2551337"/>
              <a:gd name="connsiteX10" fmla="*/ 3144984 w 3144984"/>
              <a:gd name="connsiteY10" fmla="*/ 2333912 h 2551337"/>
              <a:gd name="connsiteX11" fmla="*/ 2927559 w 3144984"/>
              <a:gd name="connsiteY11" fmla="*/ 2551337 h 2551337"/>
              <a:gd name="connsiteX12" fmla="*/ 2277127 w 3144984"/>
              <a:gd name="connsiteY12" fmla="*/ 2551337 h 2551337"/>
              <a:gd name="connsiteX13" fmla="*/ 1680897 w 3144984"/>
              <a:gd name="connsiteY13" fmla="*/ 2551337 h 2551337"/>
              <a:gd name="connsiteX14" fmla="*/ 1057567 w 3144984"/>
              <a:gd name="connsiteY14" fmla="*/ 2551337 h 2551337"/>
              <a:gd name="connsiteX15" fmla="*/ 217425 w 3144984"/>
              <a:gd name="connsiteY15" fmla="*/ 2551337 h 2551337"/>
              <a:gd name="connsiteX16" fmla="*/ 0 w 3144984"/>
              <a:gd name="connsiteY16" fmla="*/ 2333912 h 2551337"/>
              <a:gd name="connsiteX17" fmla="*/ 0 w 3144984"/>
              <a:gd name="connsiteY17" fmla="*/ 1783625 h 2551337"/>
              <a:gd name="connsiteX18" fmla="*/ 0 w 3144984"/>
              <a:gd name="connsiteY18" fmla="*/ 1275669 h 2551337"/>
              <a:gd name="connsiteX19" fmla="*/ 0 w 3144984"/>
              <a:gd name="connsiteY19" fmla="*/ 746547 h 2551337"/>
              <a:gd name="connsiteX20" fmla="*/ 0 w 3144984"/>
              <a:gd name="connsiteY20" fmla="*/ 217425 h 25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4984" h="2551337" extrusionOk="0">
                <a:moveTo>
                  <a:pt x="0" y="217425"/>
                </a:moveTo>
                <a:cubicBezTo>
                  <a:pt x="-27156" y="98926"/>
                  <a:pt x="101030" y="-11831"/>
                  <a:pt x="217425" y="0"/>
                </a:cubicBezTo>
                <a:cubicBezTo>
                  <a:pt x="374487" y="-3297"/>
                  <a:pt x="634450" y="14390"/>
                  <a:pt x="840756" y="0"/>
                </a:cubicBezTo>
                <a:cubicBezTo>
                  <a:pt x="1047062" y="-14390"/>
                  <a:pt x="1280550" y="-2580"/>
                  <a:pt x="1545391" y="0"/>
                </a:cubicBezTo>
                <a:cubicBezTo>
                  <a:pt x="1810233" y="2580"/>
                  <a:pt x="2007457" y="-3873"/>
                  <a:pt x="2250026" y="0"/>
                </a:cubicBezTo>
                <a:cubicBezTo>
                  <a:pt x="2492595" y="3873"/>
                  <a:pt x="2693326" y="-5476"/>
                  <a:pt x="2927559" y="0"/>
                </a:cubicBezTo>
                <a:cubicBezTo>
                  <a:pt x="3069519" y="6659"/>
                  <a:pt x="3131288" y="96346"/>
                  <a:pt x="3144984" y="217425"/>
                </a:cubicBezTo>
                <a:cubicBezTo>
                  <a:pt x="3125610" y="449519"/>
                  <a:pt x="3152928" y="524093"/>
                  <a:pt x="3144984" y="683052"/>
                </a:cubicBezTo>
                <a:cubicBezTo>
                  <a:pt x="3137040" y="842011"/>
                  <a:pt x="3136630" y="1137199"/>
                  <a:pt x="3144984" y="1254504"/>
                </a:cubicBezTo>
                <a:cubicBezTo>
                  <a:pt x="3153338" y="1371809"/>
                  <a:pt x="3130543" y="1550084"/>
                  <a:pt x="3144984" y="1804790"/>
                </a:cubicBezTo>
                <a:cubicBezTo>
                  <a:pt x="3159425" y="2059496"/>
                  <a:pt x="3137391" y="2208254"/>
                  <a:pt x="3144984" y="2333912"/>
                </a:cubicBezTo>
                <a:cubicBezTo>
                  <a:pt x="3148440" y="2442523"/>
                  <a:pt x="3054147" y="2564522"/>
                  <a:pt x="2927559" y="2551337"/>
                </a:cubicBezTo>
                <a:cubicBezTo>
                  <a:pt x="2708626" y="2562586"/>
                  <a:pt x="2532748" y="2526108"/>
                  <a:pt x="2277127" y="2551337"/>
                </a:cubicBezTo>
                <a:cubicBezTo>
                  <a:pt x="2021506" y="2576566"/>
                  <a:pt x="1919838" y="2543478"/>
                  <a:pt x="1680897" y="2551337"/>
                </a:cubicBezTo>
                <a:cubicBezTo>
                  <a:pt x="1441956" y="2559197"/>
                  <a:pt x="1189963" y="2567429"/>
                  <a:pt x="1057567" y="2551337"/>
                </a:cubicBezTo>
                <a:cubicBezTo>
                  <a:pt x="925171" y="2535246"/>
                  <a:pt x="579710" y="2585864"/>
                  <a:pt x="217425" y="2551337"/>
                </a:cubicBezTo>
                <a:cubicBezTo>
                  <a:pt x="113429" y="2566182"/>
                  <a:pt x="6595" y="2437384"/>
                  <a:pt x="0" y="2333912"/>
                </a:cubicBezTo>
                <a:cubicBezTo>
                  <a:pt x="-15133" y="2206383"/>
                  <a:pt x="-7045" y="1992035"/>
                  <a:pt x="0" y="1783625"/>
                </a:cubicBezTo>
                <a:cubicBezTo>
                  <a:pt x="7045" y="1575215"/>
                  <a:pt x="4679" y="1491283"/>
                  <a:pt x="0" y="1275669"/>
                </a:cubicBezTo>
                <a:cubicBezTo>
                  <a:pt x="-4679" y="1060055"/>
                  <a:pt x="-3869" y="986952"/>
                  <a:pt x="0" y="746547"/>
                </a:cubicBezTo>
                <a:cubicBezTo>
                  <a:pt x="3869" y="506142"/>
                  <a:pt x="3758" y="389789"/>
                  <a:pt x="0" y="217425"/>
                </a:cubicBezTo>
                <a:close/>
              </a:path>
            </a:pathLst>
          </a:custGeom>
          <a:noFill/>
          <a:ln w="38100">
            <a:solidFill>
              <a:srgbClr val="D991EF"/>
            </a:solidFill>
            <a:prstDash val="sysDash"/>
            <a:extLst>
              <a:ext uri="{C807C97D-BFC1-408E-A445-0C87EB9F89A2}">
                <ask:lineSketchStyleProps xmlns:ask="http://schemas.microsoft.com/office/drawing/2018/sketchyshapes" sd="4187475430">
                  <a:prstGeom prst="roundRect">
                    <a:avLst>
                      <a:gd name="adj" fmla="val 852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446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B1BF7EA-FF53-D4A5-7853-DE29DDEE88BC}"/>
              </a:ext>
            </a:extLst>
          </p:cNvPr>
          <p:cNvSpPr/>
          <p:nvPr/>
        </p:nvSpPr>
        <p:spPr>
          <a:xfrm>
            <a:off x="7876313" y="5234706"/>
            <a:ext cx="233795" cy="9318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2D58E41-7B06-C8E4-5BFB-99A1FC3A6D63}"/>
              </a:ext>
            </a:extLst>
          </p:cNvPr>
          <p:cNvSpPr/>
          <p:nvPr/>
        </p:nvSpPr>
        <p:spPr>
          <a:xfrm>
            <a:off x="7252855" y="5220854"/>
            <a:ext cx="233795" cy="9318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4.</a:t>
            </a:r>
            <a:r>
              <a:rPr lang="ja-JP" altLang="en-US" b="1" kern="1200" dirty="0">
                <a:latin typeface="UD Digi Kyokasho NP-B" panose="020B0400000000000000" pitchFamily="18" charset="-128"/>
                <a:ea typeface="UD Digi Kyokasho NP-B" panose="020B0400000000000000" pitchFamily="18" charset="-128"/>
              </a:rPr>
              <a:t>２</a:t>
            </a:r>
            <a:r>
              <a:rPr lang="en-US" altLang="ja-JP" b="1" kern="1200" dirty="0">
                <a:latin typeface="UD Digi Kyokasho NP-B" panose="020B0400000000000000" pitchFamily="18" charset="-128"/>
                <a:ea typeface="UD Digi Kyokasho NP-B" panose="020B0400000000000000" pitchFamily="18" charset="-128"/>
              </a:rPr>
              <a:t> </a:t>
            </a:r>
            <a:r>
              <a:rPr lang="ja-JP" altLang="en-US" b="1" kern="1200" dirty="0">
                <a:latin typeface="UD Digi Kyokasho NP-B" panose="020B0400000000000000" pitchFamily="18" charset="-128"/>
                <a:ea typeface="UD Digi Kyokasho NP-B" panose="020B0400000000000000" pitchFamily="18" charset="-128"/>
              </a:rPr>
              <a:t>変量効果：動詞の個別性</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35</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kumimoji="1" lang="ja-JP" altLang="en-US" sz="2000" b="1" dirty="0">
                <a:solidFill>
                  <a:srgbClr val="C00000"/>
                </a:solidFill>
              </a:rPr>
              <a:t>事後分布の解釈３</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546156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「させてもらう／いただく」指向の強い動詞</a:t>
            </a:r>
          </a:p>
        </p:txBody>
      </p:sp>
      <p:pic>
        <p:nvPicPr>
          <p:cNvPr id="14" name="図 13" descr="ダイアグラム&#10;&#10;自動的に生成された説明">
            <a:extLst>
              <a:ext uri="{FF2B5EF4-FFF2-40B4-BE49-F238E27FC236}">
                <a16:creationId xmlns:a16="http://schemas.microsoft.com/office/drawing/2014/main" id="{B2465429-A7FB-0219-3D58-C744FE6FAE9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434" y="3718857"/>
            <a:ext cx="7514466" cy="2508395"/>
          </a:xfrm>
          <a:prstGeom prst="rect">
            <a:avLst/>
          </a:prstGeom>
        </p:spPr>
      </p:pic>
      <p:sp>
        <p:nvSpPr>
          <p:cNvPr id="21" name="四角形: 角を丸くする 20">
            <a:extLst>
              <a:ext uri="{FF2B5EF4-FFF2-40B4-BE49-F238E27FC236}">
                <a16:creationId xmlns:a16="http://schemas.microsoft.com/office/drawing/2014/main" id="{78191AD9-DEF0-B468-9EA4-EBF5B2149AD7}"/>
              </a:ext>
            </a:extLst>
          </p:cNvPr>
          <p:cNvSpPr/>
          <p:nvPr/>
        </p:nvSpPr>
        <p:spPr>
          <a:xfrm>
            <a:off x="5296582" y="3667605"/>
            <a:ext cx="3144984" cy="2551337"/>
          </a:xfrm>
          <a:custGeom>
            <a:avLst/>
            <a:gdLst>
              <a:gd name="connsiteX0" fmla="*/ 0 w 3144984"/>
              <a:gd name="connsiteY0" fmla="*/ 217425 h 2551337"/>
              <a:gd name="connsiteX1" fmla="*/ 217425 w 3144984"/>
              <a:gd name="connsiteY1" fmla="*/ 0 h 2551337"/>
              <a:gd name="connsiteX2" fmla="*/ 840756 w 3144984"/>
              <a:gd name="connsiteY2" fmla="*/ 0 h 2551337"/>
              <a:gd name="connsiteX3" fmla="*/ 1545391 w 3144984"/>
              <a:gd name="connsiteY3" fmla="*/ 0 h 2551337"/>
              <a:gd name="connsiteX4" fmla="*/ 2250026 w 3144984"/>
              <a:gd name="connsiteY4" fmla="*/ 0 h 2551337"/>
              <a:gd name="connsiteX5" fmla="*/ 2927559 w 3144984"/>
              <a:gd name="connsiteY5" fmla="*/ 0 h 2551337"/>
              <a:gd name="connsiteX6" fmla="*/ 3144984 w 3144984"/>
              <a:gd name="connsiteY6" fmla="*/ 217425 h 2551337"/>
              <a:gd name="connsiteX7" fmla="*/ 3144984 w 3144984"/>
              <a:gd name="connsiteY7" fmla="*/ 683052 h 2551337"/>
              <a:gd name="connsiteX8" fmla="*/ 3144984 w 3144984"/>
              <a:gd name="connsiteY8" fmla="*/ 1254504 h 2551337"/>
              <a:gd name="connsiteX9" fmla="*/ 3144984 w 3144984"/>
              <a:gd name="connsiteY9" fmla="*/ 1804790 h 2551337"/>
              <a:gd name="connsiteX10" fmla="*/ 3144984 w 3144984"/>
              <a:gd name="connsiteY10" fmla="*/ 2333912 h 2551337"/>
              <a:gd name="connsiteX11" fmla="*/ 2927559 w 3144984"/>
              <a:gd name="connsiteY11" fmla="*/ 2551337 h 2551337"/>
              <a:gd name="connsiteX12" fmla="*/ 2277127 w 3144984"/>
              <a:gd name="connsiteY12" fmla="*/ 2551337 h 2551337"/>
              <a:gd name="connsiteX13" fmla="*/ 1680897 w 3144984"/>
              <a:gd name="connsiteY13" fmla="*/ 2551337 h 2551337"/>
              <a:gd name="connsiteX14" fmla="*/ 1057567 w 3144984"/>
              <a:gd name="connsiteY14" fmla="*/ 2551337 h 2551337"/>
              <a:gd name="connsiteX15" fmla="*/ 217425 w 3144984"/>
              <a:gd name="connsiteY15" fmla="*/ 2551337 h 2551337"/>
              <a:gd name="connsiteX16" fmla="*/ 0 w 3144984"/>
              <a:gd name="connsiteY16" fmla="*/ 2333912 h 2551337"/>
              <a:gd name="connsiteX17" fmla="*/ 0 w 3144984"/>
              <a:gd name="connsiteY17" fmla="*/ 1783625 h 2551337"/>
              <a:gd name="connsiteX18" fmla="*/ 0 w 3144984"/>
              <a:gd name="connsiteY18" fmla="*/ 1275669 h 2551337"/>
              <a:gd name="connsiteX19" fmla="*/ 0 w 3144984"/>
              <a:gd name="connsiteY19" fmla="*/ 746547 h 2551337"/>
              <a:gd name="connsiteX20" fmla="*/ 0 w 3144984"/>
              <a:gd name="connsiteY20" fmla="*/ 217425 h 25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4984" h="2551337" extrusionOk="0">
                <a:moveTo>
                  <a:pt x="0" y="217425"/>
                </a:moveTo>
                <a:cubicBezTo>
                  <a:pt x="-27156" y="98926"/>
                  <a:pt x="101030" y="-11831"/>
                  <a:pt x="217425" y="0"/>
                </a:cubicBezTo>
                <a:cubicBezTo>
                  <a:pt x="374487" y="-3297"/>
                  <a:pt x="634450" y="14390"/>
                  <a:pt x="840756" y="0"/>
                </a:cubicBezTo>
                <a:cubicBezTo>
                  <a:pt x="1047062" y="-14390"/>
                  <a:pt x="1280550" y="-2580"/>
                  <a:pt x="1545391" y="0"/>
                </a:cubicBezTo>
                <a:cubicBezTo>
                  <a:pt x="1810233" y="2580"/>
                  <a:pt x="2007457" y="-3873"/>
                  <a:pt x="2250026" y="0"/>
                </a:cubicBezTo>
                <a:cubicBezTo>
                  <a:pt x="2492595" y="3873"/>
                  <a:pt x="2693326" y="-5476"/>
                  <a:pt x="2927559" y="0"/>
                </a:cubicBezTo>
                <a:cubicBezTo>
                  <a:pt x="3069519" y="6659"/>
                  <a:pt x="3131288" y="96346"/>
                  <a:pt x="3144984" y="217425"/>
                </a:cubicBezTo>
                <a:cubicBezTo>
                  <a:pt x="3125610" y="449519"/>
                  <a:pt x="3152928" y="524093"/>
                  <a:pt x="3144984" y="683052"/>
                </a:cubicBezTo>
                <a:cubicBezTo>
                  <a:pt x="3137040" y="842011"/>
                  <a:pt x="3136630" y="1137199"/>
                  <a:pt x="3144984" y="1254504"/>
                </a:cubicBezTo>
                <a:cubicBezTo>
                  <a:pt x="3153338" y="1371809"/>
                  <a:pt x="3130543" y="1550084"/>
                  <a:pt x="3144984" y="1804790"/>
                </a:cubicBezTo>
                <a:cubicBezTo>
                  <a:pt x="3159425" y="2059496"/>
                  <a:pt x="3137391" y="2208254"/>
                  <a:pt x="3144984" y="2333912"/>
                </a:cubicBezTo>
                <a:cubicBezTo>
                  <a:pt x="3148440" y="2442523"/>
                  <a:pt x="3054147" y="2564522"/>
                  <a:pt x="2927559" y="2551337"/>
                </a:cubicBezTo>
                <a:cubicBezTo>
                  <a:pt x="2708626" y="2562586"/>
                  <a:pt x="2532748" y="2526108"/>
                  <a:pt x="2277127" y="2551337"/>
                </a:cubicBezTo>
                <a:cubicBezTo>
                  <a:pt x="2021506" y="2576566"/>
                  <a:pt x="1919838" y="2543478"/>
                  <a:pt x="1680897" y="2551337"/>
                </a:cubicBezTo>
                <a:cubicBezTo>
                  <a:pt x="1441956" y="2559197"/>
                  <a:pt x="1189963" y="2567429"/>
                  <a:pt x="1057567" y="2551337"/>
                </a:cubicBezTo>
                <a:cubicBezTo>
                  <a:pt x="925171" y="2535246"/>
                  <a:pt x="579710" y="2585864"/>
                  <a:pt x="217425" y="2551337"/>
                </a:cubicBezTo>
                <a:cubicBezTo>
                  <a:pt x="113429" y="2566182"/>
                  <a:pt x="6595" y="2437384"/>
                  <a:pt x="0" y="2333912"/>
                </a:cubicBezTo>
                <a:cubicBezTo>
                  <a:pt x="-15133" y="2206383"/>
                  <a:pt x="-7045" y="1992035"/>
                  <a:pt x="0" y="1783625"/>
                </a:cubicBezTo>
                <a:cubicBezTo>
                  <a:pt x="7045" y="1575215"/>
                  <a:pt x="4679" y="1491283"/>
                  <a:pt x="0" y="1275669"/>
                </a:cubicBezTo>
                <a:cubicBezTo>
                  <a:pt x="-4679" y="1060055"/>
                  <a:pt x="-3869" y="986952"/>
                  <a:pt x="0" y="746547"/>
                </a:cubicBezTo>
                <a:cubicBezTo>
                  <a:pt x="3869" y="506142"/>
                  <a:pt x="3758" y="389789"/>
                  <a:pt x="0" y="217425"/>
                </a:cubicBezTo>
                <a:close/>
              </a:path>
            </a:pathLst>
          </a:custGeom>
          <a:noFill/>
          <a:ln w="38100">
            <a:solidFill>
              <a:srgbClr val="D991EF"/>
            </a:solidFill>
            <a:prstDash val="sysDash"/>
            <a:extLst>
              <a:ext uri="{C807C97D-BFC1-408E-A445-0C87EB9F89A2}">
                <ask:lineSketchStyleProps xmlns:ask="http://schemas.microsoft.com/office/drawing/2018/sketchyshapes" sd="4187475430">
                  <a:prstGeom prst="roundRect">
                    <a:avLst>
                      <a:gd name="adj" fmla="val 852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DEC504E-3E70-C367-D60D-7F720F708575}"/>
              </a:ext>
            </a:extLst>
          </p:cNvPr>
          <p:cNvSpPr txBox="1"/>
          <p:nvPr/>
        </p:nvSpPr>
        <p:spPr>
          <a:xfrm>
            <a:off x="628650" y="1878204"/>
            <a:ext cx="5493812" cy="369332"/>
          </a:xfrm>
          <a:prstGeom prst="rect">
            <a:avLst/>
          </a:prstGeom>
          <a:noFill/>
        </p:spPr>
        <p:txBody>
          <a:bodyPr wrap="none" rtlCol="0">
            <a:spAutoFit/>
          </a:bodyPr>
          <a:lstStyle/>
          <a:p>
            <a:r>
              <a:rPr kumimoji="1" lang="ja-JP" altLang="en-US" b="1" dirty="0"/>
              <a:t>行為遂行読みの可能性</a:t>
            </a:r>
            <a:r>
              <a:rPr kumimoji="1" lang="ja-JP" altLang="en-US" dirty="0"/>
              <a:t>：</a:t>
            </a:r>
            <a:r>
              <a:rPr lang="ja-JP" altLang="en-US" dirty="0"/>
              <a:t>「失礼する」「邪魔する」</a:t>
            </a:r>
            <a:endParaRPr kumimoji="1" lang="ja-JP" altLang="en-US" dirty="0"/>
          </a:p>
        </p:txBody>
      </p:sp>
      <p:sp>
        <p:nvSpPr>
          <p:cNvPr id="4" name="テキスト ボックス 3">
            <a:extLst>
              <a:ext uri="{FF2B5EF4-FFF2-40B4-BE49-F238E27FC236}">
                <a16:creationId xmlns:a16="http://schemas.microsoft.com/office/drawing/2014/main" id="{23212FE8-8A1B-E62E-A94E-4EDF7FC59687}"/>
              </a:ext>
            </a:extLst>
          </p:cNvPr>
          <p:cNvSpPr txBox="1"/>
          <p:nvPr/>
        </p:nvSpPr>
        <p:spPr>
          <a:xfrm>
            <a:off x="1039091" y="2493818"/>
            <a:ext cx="6647974" cy="646331"/>
          </a:xfrm>
          <a:prstGeom prst="rect">
            <a:avLst/>
          </a:prstGeom>
          <a:noFill/>
        </p:spPr>
        <p:txBody>
          <a:bodyPr wrap="none" rtlCol="0">
            <a:spAutoFit/>
          </a:bodyPr>
          <a:lstStyle/>
          <a:p>
            <a:pPr>
              <a:tabLst>
                <a:tab pos="539750" algn="l"/>
              </a:tabLst>
            </a:pPr>
            <a:r>
              <a:rPr kumimoji="1" lang="en-US" altLang="ja-JP" dirty="0"/>
              <a:t>(10)	a.	</a:t>
            </a:r>
            <a:r>
              <a:rPr kumimoji="1" lang="ja-JP" altLang="en-US" dirty="0"/>
              <a:t>帰らせて</a:t>
            </a:r>
            <a:r>
              <a:rPr kumimoji="1" lang="en-US" altLang="ja-JP" dirty="0"/>
              <a:t>{</a:t>
            </a:r>
            <a:r>
              <a:rPr kumimoji="1" lang="ja-JP" altLang="en-US" dirty="0"/>
              <a:t>くれる</a:t>
            </a:r>
            <a:r>
              <a:rPr kumimoji="1" lang="en-US" altLang="ja-JP" dirty="0"/>
              <a:t>/</a:t>
            </a:r>
            <a:r>
              <a:rPr kumimoji="1" lang="ja-JP" altLang="en-US" dirty="0"/>
              <a:t>くださる</a:t>
            </a:r>
            <a:r>
              <a:rPr kumimoji="1" lang="en-US" altLang="ja-JP" dirty="0"/>
              <a:t>}	</a:t>
            </a:r>
            <a:r>
              <a:rPr kumimoji="1" lang="en-US" altLang="ja-JP" dirty="0">
                <a:solidFill>
                  <a:srgbClr val="FF0000"/>
                </a:solidFill>
              </a:rPr>
              <a:t>× </a:t>
            </a:r>
            <a:r>
              <a:rPr kumimoji="1" lang="ja-JP" altLang="en-US" dirty="0"/>
              <a:t>行為遂行読み</a:t>
            </a:r>
            <a:endParaRPr kumimoji="1" lang="en-US" altLang="ja-JP" dirty="0"/>
          </a:p>
          <a:p>
            <a:pPr>
              <a:tabLst>
                <a:tab pos="539750" algn="l"/>
              </a:tabLst>
            </a:pPr>
            <a:r>
              <a:rPr kumimoji="1" lang="en-US" altLang="ja-JP" dirty="0"/>
              <a:t>	b.	</a:t>
            </a:r>
            <a:r>
              <a:rPr kumimoji="1" lang="ja-JP" altLang="en-US" dirty="0"/>
              <a:t>帰らせて</a:t>
            </a:r>
            <a:r>
              <a:rPr kumimoji="1" lang="en-US" altLang="ja-JP" dirty="0"/>
              <a:t>{</a:t>
            </a:r>
            <a:r>
              <a:rPr lang="ja-JP" altLang="en-US" dirty="0"/>
              <a:t>もらう</a:t>
            </a:r>
            <a:r>
              <a:rPr kumimoji="1" lang="en-US" altLang="ja-JP" dirty="0"/>
              <a:t>/</a:t>
            </a:r>
            <a:r>
              <a:rPr kumimoji="1" lang="ja-JP" altLang="en-US" dirty="0"/>
              <a:t>いただく</a:t>
            </a:r>
            <a:r>
              <a:rPr kumimoji="1" lang="en-US" altLang="ja-JP" dirty="0"/>
              <a:t>}	</a:t>
            </a:r>
            <a:r>
              <a:rPr kumimoji="1" lang="ja-JP" altLang="en-US" dirty="0">
                <a:solidFill>
                  <a:srgbClr val="FF0000"/>
                </a:solidFill>
              </a:rPr>
              <a:t>〇</a:t>
            </a:r>
            <a:r>
              <a:rPr kumimoji="1" lang="ja-JP" altLang="en-US" dirty="0"/>
              <a:t> 行為遂行読み</a:t>
            </a:r>
            <a:endParaRPr kumimoji="1" lang="en-US" altLang="ja-JP" dirty="0"/>
          </a:p>
        </p:txBody>
      </p:sp>
    </p:spTree>
    <p:extLst>
      <p:ext uri="{BB962C8B-B14F-4D97-AF65-F5344CB8AC3E}">
        <p14:creationId xmlns:p14="http://schemas.microsoft.com/office/powerpoint/2010/main" val="102003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B1BF7EA-FF53-D4A5-7853-DE29DDEE88BC}"/>
              </a:ext>
            </a:extLst>
          </p:cNvPr>
          <p:cNvSpPr/>
          <p:nvPr/>
        </p:nvSpPr>
        <p:spPr>
          <a:xfrm>
            <a:off x="7876313" y="5234706"/>
            <a:ext cx="233795" cy="9318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2D58E41-7B06-C8E4-5BFB-99A1FC3A6D63}"/>
              </a:ext>
            </a:extLst>
          </p:cNvPr>
          <p:cNvSpPr/>
          <p:nvPr/>
        </p:nvSpPr>
        <p:spPr>
          <a:xfrm>
            <a:off x="7252855" y="5220854"/>
            <a:ext cx="233795" cy="93181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4.</a:t>
            </a:r>
            <a:r>
              <a:rPr lang="ja-JP" altLang="en-US" b="1" kern="1200" dirty="0">
                <a:latin typeface="UD Digi Kyokasho NP-B" panose="020B0400000000000000" pitchFamily="18" charset="-128"/>
                <a:ea typeface="UD Digi Kyokasho NP-B" panose="020B0400000000000000" pitchFamily="18" charset="-128"/>
              </a:rPr>
              <a:t>２</a:t>
            </a:r>
            <a:r>
              <a:rPr lang="en-US" altLang="ja-JP" b="1" kern="1200" dirty="0">
                <a:latin typeface="UD Digi Kyokasho NP-B" panose="020B0400000000000000" pitchFamily="18" charset="-128"/>
                <a:ea typeface="UD Digi Kyokasho NP-B" panose="020B0400000000000000" pitchFamily="18" charset="-128"/>
              </a:rPr>
              <a:t> </a:t>
            </a:r>
            <a:r>
              <a:rPr lang="ja-JP" altLang="en-US" b="1" kern="1200" dirty="0">
                <a:latin typeface="UD Digi Kyokasho NP-B" panose="020B0400000000000000" pitchFamily="18" charset="-128"/>
                <a:ea typeface="UD Digi Kyokasho NP-B" panose="020B0400000000000000" pitchFamily="18" charset="-128"/>
              </a:rPr>
              <a:t>変量効果：動詞の個別性</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36</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2236510" cy="400110"/>
          </a:xfrm>
          <a:prstGeom prst="rect">
            <a:avLst/>
          </a:prstGeom>
          <a:noFill/>
        </p:spPr>
        <p:txBody>
          <a:bodyPr wrap="none" rtlCol="0">
            <a:spAutoFit/>
          </a:bodyPr>
          <a:lstStyle/>
          <a:p>
            <a:r>
              <a:rPr kumimoji="1" lang="ja-JP" altLang="en-US" sz="2000" b="1" dirty="0">
                <a:solidFill>
                  <a:srgbClr val="C00000"/>
                </a:solidFill>
              </a:rPr>
              <a:t>事後分布の解釈３</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5461563"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「させてもらう／いただく」指向の強い動詞</a:t>
            </a:r>
          </a:p>
        </p:txBody>
      </p:sp>
      <p:pic>
        <p:nvPicPr>
          <p:cNvPr id="14" name="図 13" descr="ダイアグラム&#10;&#10;自動的に生成された説明">
            <a:extLst>
              <a:ext uri="{FF2B5EF4-FFF2-40B4-BE49-F238E27FC236}">
                <a16:creationId xmlns:a16="http://schemas.microsoft.com/office/drawing/2014/main" id="{B2465429-A7FB-0219-3D58-C744FE6FAE9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434" y="3718857"/>
            <a:ext cx="7514466" cy="2508395"/>
          </a:xfrm>
          <a:prstGeom prst="rect">
            <a:avLst/>
          </a:prstGeom>
        </p:spPr>
      </p:pic>
      <p:sp>
        <p:nvSpPr>
          <p:cNvPr id="21" name="四角形: 角を丸くする 20">
            <a:extLst>
              <a:ext uri="{FF2B5EF4-FFF2-40B4-BE49-F238E27FC236}">
                <a16:creationId xmlns:a16="http://schemas.microsoft.com/office/drawing/2014/main" id="{78191AD9-DEF0-B468-9EA4-EBF5B2149AD7}"/>
              </a:ext>
            </a:extLst>
          </p:cNvPr>
          <p:cNvSpPr/>
          <p:nvPr/>
        </p:nvSpPr>
        <p:spPr>
          <a:xfrm>
            <a:off x="5296582" y="3667605"/>
            <a:ext cx="3144984" cy="2551337"/>
          </a:xfrm>
          <a:custGeom>
            <a:avLst/>
            <a:gdLst>
              <a:gd name="connsiteX0" fmla="*/ 0 w 3144984"/>
              <a:gd name="connsiteY0" fmla="*/ 217425 h 2551337"/>
              <a:gd name="connsiteX1" fmla="*/ 217425 w 3144984"/>
              <a:gd name="connsiteY1" fmla="*/ 0 h 2551337"/>
              <a:gd name="connsiteX2" fmla="*/ 840756 w 3144984"/>
              <a:gd name="connsiteY2" fmla="*/ 0 h 2551337"/>
              <a:gd name="connsiteX3" fmla="*/ 1545391 w 3144984"/>
              <a:gd name="connsiteY3" fmla="*/ 0 h 2551337"/>
              <a:gd name="connsiteX4" fmla="*/ 2250026 w 3144984"/>
              <a:gd name="connsiteY4" fmla="*/ 0 h 2551337"/>
              <a:gd name="connsiteX5" fmla="*/ 2927559 w 3144984"/>
              <a:gd name="connsiteY5" fmla="*/ 0 h 2551337"/>
              <a:gd name="connsiteX6" fmla="*/ 3144984 w 3144984"/>
              <a:gd name="connsiteY6" fmla="*/ 217425 h 2551337"/>
              <a:gd name="connsiteX7" fmla="*/ 3144984 w 3144984"/>
              <a:gd name="connsiteY7" fmla="*/ 683052 h 2551337"/>
              <a:gd name="connsiteX8" fmla="*/ 3144984 w 3144984"/>
              <a:gd name="connsiteY8" fmla="*/ 1254504 h 2551337"/>
              <a:gd name="connsiteX9" fmla="*/ 3144984 w 3144984"/>
              <a:gd name="connsiteY9" fmla="*/ 1804790 h 2551337"/>
              <a:gd name="connsiteX10" fmla="*/ 3144984 w 3144984"/>
              <a:gd name="connsiteY10" fmla="*/ 2333912 h 2551337"/>
              <a:gd name="connsiteX11" fmla="*/ 2927559 w 3144984"/>
              <a:gd name="connsiteY11" fmla="*/ 2551337 h 2551337"/>
              <a:gd name="connsiteX12" fmla="*/ 2277127 w 3144984"/>
              <a:gd name="connsiteY12" fmla="*/ 2551337 h 2551337"/>
              <a:gd name="connsiteX13" fmla="*/ 1680897 w 3144984"/>
              <a:gd name="connsiteY13" fmla="*/ 2551337 h 2551337"/>
              <a:gd name="connsiteX14" fmla="*/ 1057567 w 3144984"/>
              <a:gd name="connsiteY14" fmla="*/ 2551337 h 2551337"/>
              <a:gd name="connsiteX15" fmla="*/ 217425 w 3144984"/>
              <a:gd name="connsiteY15" fmla="*/ 2551337 h 2551337"/>
              <a:gd name="connsiteX16" fmla="*/ 0 w 3144984"/>
              <a:gd name="connsiteY16" fmla="*/ 2333912 h 2551337"/>
              <a:gd name="connsiteX17" fmla="*/ 0 w 3144984"/>
              <a:gd name="connsiteY17" fmla="*/ 1783625 h 2551337"/>
              <a:gd name="connsiteX18" fmla="*/ 0 w 3144984"/>
              <a:gd name="connsiteY18" fmla="*/ 1275669 h 2551337"/>
              <a:gd name="connsiteX19" fmla="*/ 0 w 3144984"/>
              <a:gd name="connsiteY19" fmla="*/ 746547 h 2551337"/>
              <a:gd name="connsiteX20" fmla="*/ 0 w 3144984"/>
              <a:gd name="connsiteY20" fmla="*/ 217425 h 25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4984" h="2551337" extrusionOk="0">
                <a:moveTo>
                  <a:pt x="0" y="217425"/>
                </a:moveTo>
                <a:cubicBezTo>
                  <a:pt x="-27156" y="98926"/>
                  <a:pt x="101030" y="-11831"/>
                  <a:pt x="217425" y="0"/>
                </a:cubicBezTo>
                <a:cubicBezTo>
                  <a:pt x="374487" y="-3297"/>
                  <a:pt x="634450" y="14390"/>
                  <a:pt x="840756" y="0"/>
                </a:cubicBezTo>
                <a:cubicBezTo>
                  <a:pt x="1047062" y="-14390"/>
                  <a:pt x="1280550" y="-2580"/>
                  <a:pt x="1545391" y="0"/>
                </a:cubicBezTo>
                <a:cubicBezTo>
                  <a:pt x="1810233" y="2580"/>
                  <a:pt x="2007457" y="-3873"/>
                  <a:pt x="2250026" y="0"/>
                </a:cubicBezTo>
                <a:cubicBezTo>
                  <a:pt x="2492595" y="3873"/>
                  <a:pt x="2693326" y="-5476"/>
                  <a:pt x="2927559" y="0"/>
                </a:cubicBezTo>
                <a:cubicBezTo>
                  <a:pt x="3069519" y="6659"/>
                  <a:pt x="3131288" y="96346"/>
                  <a:pt x="3144984" y="217425"/>
                </a:cubicBezTo>
                <a:cubicBezTo>
                  <a:pt x="3125610" y="449519"/>
                  <a:pt x="3152928" y="524093"/>
                  <a:pt x="3144984" y="683052"/>
                </a:cubicBezTo>
                <a:cubicBezTo>
                  <a:pt x="3137040" y="842011"/>
                  <a:pt x="3136630" y="1137199"/>
                  <a:pt x="3144984" y="1254504"/>
                </a:cubicBezTo>
                <a:cubicBezTo>
                  <a:pt x="3153338" y="1371809"/>
                  <a:pt x="3130543" y="1550084"/>
                  <a:pt x="3144984" y="1804790"/>
                </a:cubicBezTo>
                <a:cubicBezTo>
                  <a:pt x="3159425" y="2059496"/>
                  <a:pt x="3137391" y="2208254"/>
                  <a:pt x="3144984" y="2333912"/>
                </a:cubicBezTo>
                <a:cubicBezTo>
                  <a:pt x="3148440" y="2442523"/>
                  <a:pt x="3054147" y="2564522"/>
                  <a:pt x="2927559" y="2551337"/>
                </a:cubicBezTo>
                <a:cubicBezTo>
                  <a:pt x="2708626" y="2562586"/>
                  <a:pt x="2532748" y="2526108"/>
                  <a:pt x="2277127" y="2551337"/>
                </a:cubicBezTo>
                <a:cubicBezTo>
                  <a:pt x="2021506" y="2576566"/>
                  <a:pt x="1919838" y="2543478"/>
                  <a:pt x="1680897" y="2551337"/>
                </a:cubicBezTo>
                <a:cubicBezTo>
                  <a:pt x="1441956" y="2559197"/>
                  <a:pt x="1189963" y="2567429"/>
                  <a:pt x="1057567" y="2551337"/>
                </a:cubicBezTo>
                <a:cubicBezTo>
                  <a:pt x="925171" y="2535246"/>
                  <a:pt x="579710" y="2585864"/>
                  <a:pt x="217425" y="2551337"/>
                </a:cubicBezTo>
                <a:cubicBezTo>
                  <a:pt x="113429" y="2566182"/>
                  <a:pt x="6595" y="2437384"/>
                  <a:pt x="0" y="2333912"/>
                </a:cubicBezTo>
                <a:cubicBezTo>
                  <a:pt x="-15133" y="2206383"/>
                  <a:pt x="-7045" y="1992035"/>
                  <a:pt x="0" y="1783625"/>
                </a:cubicBezTo>
                <a:cubicBezTo>
                  <a:pt x="7045" y="1575215"/>
                  <a:pt x="4679" y="1491283"/>
                  <a:pt x="0" y="1275669"/>
                </a:cubicBezTo>
                <a:cubicBezTo>
                  <a:pt x="-4679" y="1060055"/>
                  <a:pt x="-3869" y="986952"/>
                  <a:pt x="0" y="746547"/>
                </a:cubicBezTo>
                <a:cubicBezTo>
                  <a:pt x="3869" y="506142"/>
                  <a:pt x="3758" y="389789"/>
                  <a:pt x="0" y="217425"/>
                </a:cubicBezTo>
                <a:close/>
              </a:path>
            </a:pathLst>
          </a:custGeom>
          <a:noFill/>
          <a:ln w="38100">
            <a:solidFill>
              <a:srgbClr val="D991EF"/>
            </a:solidFill>
            <a:prstDash val="sysDash"/>
            <a:extLst>
              <a:ext uri="{C807C97D-BFC1-408E-A445-0C87EB9F89A2}">
                <ask:lineSketchStyleProps xmlns:ask="http://schemas.microsoft.com/office/drawing/2018/sketchyshapes" sd="4187475430">
                  <a:prstGeom prst="roundRect">
                    <a:avLst>
                      <a:gd name="adj" fmla="val 852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DEC504E-3E70-C367-D60D-7F720F708575}"/>
              </a:ext>
            </a:extLst>
          </p:cNvPr>
          <p:cNvSpPr txBox="1"/>
          <p:nvPr/>
        </p:nvSpPr>
        <p:spPr>
          <a:xfrm>
            <a:off x="628650" y="1878204"/>
            <a:ext cx="5493812" cy="369332"/>
          </a:xfrm>
          <a:prstGeom prst="rect">
            <a:avLst/>
          </a:prstGeom>
          <a:noFill/>
        </p:spPr>
        <p:txBody>
          <a:bodyPr wrap="none" rtlCol="0">
            <a:spAutoFit/>
          </a:bodyPr>
          <a:lstStyle/>
          <a:p>
            <a:r>
              <a:rPr kumimoji="1" lang="ja-JP" altLang="en-US" b="1" dirty="0"/>
              <a:t>謙譲語の主語制約</a:t>
            </a:r>
            <a:r>
              <a:rPr kumimoji="1" lang="ja-JP" altLang="en-US" dirty="0"/>
              <a:t>：</a:t>
            </a:r>
            <a:r>
              <a:rPr lang="ja-JP" altLang="en-US" dirty="0"/>
              <a:t>「お目にかかる」「拝見する」</a:t>
            </a:r>
            <a:endParaRPr kumimoji="1" lang="ja-JP" altLang="en-US" dirty="0"/>
          </a:p>
        </p:txBody>
      </p:sp>
      <p:sp>
        <p:nvSpPr>
          <p:cNvPr id="11" name="テキスト ボックス 10">
            <a:extLst>
              <a:ext uri="{FF2B5EF4-FFF2-40B4-BE49-F238E27FC236}">
                <a16:creationId xmlns:a16="http://schemas.microsoft.com/office/drawing/2014/main" id="{38CE3E75-0C07-AA54-48DF-AB680626C141}"/>
              </a:ext>
            </a:extLst>
          </p:cNvPr>
          <p:cNvSpPr txBox="1"/>
          <p:nvPr/>
        </p:nvSpPr>
        <p:spPr>
          <a:xfrm>
            <a:off x="2486324" y="2915041"/>
            <a:ext cx="5270995" cy="646331"/>
          </a:xfrm>
          <a:prstGeom prst="rect">
            <a:avLst/>
          </a:prstGeom>
          <a:noFill/>
        </p:spPr>
        <p:txBody>
          <a:bodyPr wrap="none" rtlCol="0">
            <a:spAutoFit/>
          </a:bodyPr>
          <a:lstStyle/>
          <a:p>
            <a:r>
              <a:rPr lang="en-US" altLang="ja-JP" b="1" dirty="0"/>
              <a:t>[</a:t>
            </a:r>
            <a:r>
              <a:rPr lang="en-US" altLang="ja-JP" b="1" dirty="0">
                <a:solidFill>
                  <a:srgbClr val="0070C0"/>
                </a:solidFill>
              </a:rPr>
              <a:t>X</a:t>
            </a:r>
            <a:r>
              <a:rPr lang="en-US" altLang="ja-JP" dirty="0"/>
              <a:t>-</a:t>
            </a:r>
            <a:r>
              <a:rPr lang="ja-JP" altLang="en-US" dirty="0"/>
              <a:t>が　                                              </a:t>
            </a:r>
            <a:r>
              <a:rPr lang="en-US" altLang="ja-JP" dirty="0"/>
              <a:t>-</a:t>
            </a:r>
            <a:r>
              <a:rPr lang="ja-JP" altLang="en-US" b="1" dirty="0">
                <a:solidFill>
                  <a:srgbClr val="0070C0"/>
                </a:solidFill>
              </a:rPr>
              <a:t>ていただ</a:t>
            </a:r>
            <a:r>
              <a:rPr lang="en-US" altLang="ja-JP" b="1" dirty="0">
                <a:solidFill>
                  <a:srgbClr val="0070C0"/>
                </a:solidFill>
              </a:rPr>
              <a:t>k</a:t>
            </a:r>
            <a:r>
              <a:rPr lang="en-US" altLang="ja-JP" b="1" dirty="0"/>
              <a:t>]</a:t>
            </a:r>
            <a:endParaRPr kumimoji="1" lang="ja-JP" altLang="en-US" b="1" dirty="0">
              <a:solidFill>
                <a:srgbClr val="0070C0"/>
              </a:solidFill>
            </a:endParaRPr>
          </a:p>
          <a:p>
            <a:endParaRPr kumimoji="1" lang="ja-JP" altLang="en-US" dirty="0"/>
          </a:p>
        </p:txBody>
      </p:sp>
      <p:grpSp>
        <p:nvGrpSpPr>
          <p:cNvPr id="15" name="グループ化 14">
            <a:extLst>
              <a:ext uri="{FF2B5EF4-FFF2-40B4-BE49-F238E27FC236}">
                <a16:creationId xmlns:a16="http://schemas.microsoft.com/office/drawing/2014/main" id="{B04DD25C-474C-5CCE-A9FE-75CF598ACCC0}"/>
              </a:ext>
            </a:extLst>
          </p:cNvPr>
          <p:cNvGrpSpPr/>
          <p:nvPr/>
        </p:nvGrpSpPr>
        <p:grpSpPr>
          <a:xfrm>
            <a:off x="3265154" y="2907187"/>
            <a:ext cx="3522788" cy="370004"/>
            <a:chOff x="2553954" y="3318345"/>
            <a:chExt cx="3522788" cy="370004"/>
          </a:xfrm>
        </p:grpSpPr>
        <p:sp>
          <p:nvSpPr>
            <p:cNvPr id="16" name="テキスト ボックス 15">
              <a:extLst>
                <a:ext uri="{FF2B5EF4-FFF2-40B4-BE49-F238E27FC236}">
                  <a16:creationId xmlns:a16="http://schemas.microsoft.com/office/drawing/2014/main" id="{A4DDA515-D411-2507-7770-963EF5387898}"/>
                </a:ext>
              </a:extLst>
            </p:cNvPr>
            <p:cNvSpPr txBox="1"/>
            <p:nvPr/>
          </p:nvSpPr>
          <p:spPr>
            <a:xfrm>
              <a:off x="2553954" y="3319017"/>
              <a:ext cx="3522788" cy="369332"/>
            </a:xfrm>
            <a:prstGeom prst="rect">
              <a:avLst/>
            </a:prstGeom>
            <a:noFill/>
          </p:spPr>
          <p:txBody>
            <a:bodyPr wrap="square" rtlCol="0">
              <a:spAutoFit/>
            </a:bodyPr>
            <a:lstStyle/>
            <a:p>
              <a:r>
                <a:rPr lang="en-US" altLang="ja-JP" b="1" dirty="0"/>
                <a:t>[</a:t>
              </a:r>
              <a:r>
                <a:rPr lang="en-US" altLang="ja-JP" b="1" dirty="0">
                  <a:solidFill>
                    <a:srgbClr val="FF0000"/>
                  </a:solidFill>
                </a:rPr>
                <a:t>Y</a:t>
              </a:r>
              <a:r>
                <a:rPr lang="en-US" altLang="ja-JP" dirty="0"/>
                <a:t>-</a:t>
              </a:r>
              <a:r>
                <a:rPr lang="ja-JP" altLang="en-US" dirty="0"/>
                <a:t>に</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17" name="テキスト ボックス 16">
              <a:extLst>
                <a:ext uri="{FF2B5EF4-FFF2-40B4-BE49-F238E27FC236}">
                  <a16:creationId xmlns:a16="http://schemas.microsoft.com/office/drawing/2014/main" id="{9CF35172-B972-FA63-1D3A-C9B2D7368CF2}"/>
                </a:ext>
              </a:extLst>
            </p:cNvPr>
            <p:cNvSpPr txBox="1"/>
            <p:nvPr/>
          </p:nvSpPr>
          <p:spPr>
            <a:xfrm>
              <a:off x="3152587" y="3318345"/>
              <a:ext cx="2169460" cy="369332"/>
            </a:xfrm>
            <a:prstGeom prst="rect">
              <a:avLst/>
            </a:prstGeom>
            <a:noFill/>
          </p:spPr>
          <p:txBody>
            <a:bodyPr wrap="square" rtlCol="0">
              <a:spAutoFit/>
            </a:bodyPr>
            <a:lstStyle/>
            <a:p>
              <a:pPr>
                <a:tabLst>
                  <a:tab pos="1165225" algn="l"/>
                </a:tabLst>
              </a:pPr>
              <a:r>
                <a:rPr lang="en-US" altLang="ja-JP" dirty="0"/>
                <a:t>[</a:t>
              </a:r>
              <a:r>
                <a:rPr lang="en-US" altLang="ja-JP" b="1" dirty="0">
                  <a:solidFill>
                    <a:schemeClr val="bg1">
                      <a:lumMod val="75000"/>
                    </a:schemeClr>
                  </a:solidFill>
                </a:rPr>
                <a:t>X</a:t>
              </a:r>
              <a:r>
                <a:rPr lang="en-US" altLang="ja-JP" dirty="0">
                  <a:solidFill>
                    <a:schemeClr val="bg1">
                      <a:lumMod val="75000"/>
                    </a:schemeClr>
                  </a:solidFill>
                </a:rPr>
                <a:t>-</a:t>
              </a:r>
              <a:r>
                <a:rPr lang="ja-JP" altLang="en-US" dirty="0">
                  <a:solidFill>
                    <a:schemeClr val="bg1">
                      <a:lumMod val="75000"/>
                    </a:schemeClr>
                  </a:solidFill>
                </a:rPr>
                <a:t>を </a:t>
              </a:r>
              <a:r>
                <a:rPr lang="en-US" altLang="ja-JP" b="1" dirty="0"/>
                <a:t>Z</a:t>
              </a:r>
              <a:r>
                <a:rPr lang="en-US" altLang="ja-JP" dirty="0"/>
                <a:t>-</a:t>
              </a:r>
              <a:r>
                <a:rPr lang="ja-JP" altLang="en-US" dirty="0"/>
                <a:t>に</a:t>
              </a:r>
              <a:r>
                <a:rPr lang="en-US" altLang="ja-JP" dirty="0"/>
                <a:t>	</a:t>
              </a:r>
              <a:r>
                <a:rPr lang="ja-JP" altLang="en-US" b="1" dirty="0"/>
                <a:t>伺</a:t>
              </a:r>
              <a:r>
                <a:rPr lang="en-US" altLang="ja-JP" b="1" dirty="0"/>
                <a:t>w</a:t>
              </a:r>
              <a:r>
                <a:rPr lang="en-US" altLang="ja-JP" dirty="0"/>
                <a:t>]</a:t>
              </a:r>
              <a:endParaRPr kumimoji="1" lang="ja-JP" altLang="en-US" dirty="0"/>
            </a:p>
          </p:txBody>
        </p:sp>
      </p:grpSp>
      <p:sp>
        <p:nvSpPr>
          <p:cNvPr id="18" name="テキスト ボックス 17">
            <a:extLst>
              <a:ext uri="{FF2B5EF4-FFF2-40B4-BE49-F238E27FC236}">
                <a16:creationId xmlns:a16="http://schemas.microsoft.com/office/drawing/2014/main" id="{956E4926-E297-EFAA-1A5A-A40602A4FC9C}"/>
              </a:ext>
            </a:extLst>
          </p:cNvPr>
          <p:cNvSpPr txBox="1"/>
          <p:nvPr/>
        </p:nvSpPr>
        <p:spPr>
          <a:xfrm>
            <a:off x="7696350" y="2915210"/>
            <a:ext cx="420308" cy="369332"/>
          </a:xfrm>
          <a:prstGeom prst="rect">
            <a:avLst/>
          </a:prstGeom>
          <a:noFill/>
        </p:spPr>
        <p:txBody>
          <a:bodyPr wrap="none" rtlCol="0">
            <a:spAutoFit/>
          </a:bodyPr>
          <a:lstStyle/>
          <a:p>
            <a:r>
              <a:rPr lang="en-US" altLang="ja-JP" dirty="0"/>
              <a:t>-u</a:t>
            </a:r>
            <a:endParaRPr kumimoji="1" lang="ja-JP" altLang="en-US" dirty="0"/>
          </a:p>
        </p:txBody>
      </p:sp>
      <p:sp>
        <p:nvSpPr>
          <p:cNvPr id="19" name="テキスト ボックス 18">
            <a:extLst>
              <a:ext uri="{FF2B5EF4-FFF2-40B4-BE49-F238E27FC236}">
                <a16:creationId xmlns:a16="http://schemas.microsoft.com/office/drawing/2014/main" id="{C8B81737-F988-E287-8760-4396787392AA}"/>
              </a:ext>
            </a:extLst>
          </p:cNvPr>
          <p:cNvSpPr txBox="1"/>
          <p:nvPr/>
        </p:nvSpPr>
        <p:spPr>
          <a:xfrm>
            <a:off x="1050202" y="2396053"/>
            <a:ext cx="4572000" cy="400110"/>
          </a:xfrm>
          <a:prstGeom prst="rect">
            <a:avLst/>
          </a:prstGeom>
          <a:noFill/>
        </p:spPr>
        <p:txBody>
          <a:bodyPr wrap="square">
            <a:spAutoFit/>
          </a:bodyPr>
          <a:lstStyle/>
          <a:p>
            <a:r>
              <a:rPr lang="en-US" altLang="ja-JP" sz="2000" dirty="0"/>
              <a:t>(11) </a:t>
            </a:r>
          </a:p>
        </p:txBody>
      </p:sp>
      <p:sp>
        <p:nvSpPr>
          <p:cNvPr id="20" name="テキスト ボックス 19">
            <a:extLst>
              <a:ext uri="{FF2B5EF4-FFF2-40B4-BE49-F238E27FC236}">
                <a16:creationId xmlns:a16="http://schemas.microsoft.com/office/drawing/2014/main" id="{6DC3278A-0699-8869-3667-09FEAC3C9F4D}"/>
              </a:ext>
            </a:extLst>
          </p:cNvPr>
          <p:cNvSpPr txBox="1"/>
          <p:nvPr/>
        </p:nvSpPr>
        <p:spPr>
          <a:xfrm>
            <a:off x="1625600" y="2407019"/>
            <a:ext cx="378630" cy="1477328"/>
          </a:xfrm>
          <a:prstGeom prst="rect">
            <a:avLst/>
          </a:prstGeom>
          <a:noFill/>
        </p:spPr>
        <p:txBody>
          <a:bodyPr wrap="none" rtlCol="0">
            <a:spAutoFit/>
          </a:bodyPr>
          <a:lstStyle/>
          <a:p>
            <a:r>
              <a:rPr kumimoji="1" lang="en-US" altLang="ja-JP" dirty="0"/>
              <a:t>a.</a:t>
            </a:r>
          </a:p>
          <a:p>
            <a:endParaRPr kumimoji="1" lang="en-US" altLang="ja-JP" dirty="0"/>
          </a:p>
          <a:p>
            <a:r>
              <a:rPr kumimoji="1" lang="en-US" altLang="ja-JP" dirty="0"/>
              <a:t>b.</a:t>
            </a:r>
          </a:p>
          <a:p>
            <a:endParaRPr lang="en-US" altLang="ja-JP" dirty="0"/>
          </a:p>
          <a:p>
            <a:endParaRPr kumimoji="1" lang="en-US" altLang="ja-JP" dirty="0"/>
          </a:p>
        </p:txBody>
      </p:sp>
      <p:sp>
        <p:nvSpPr>
          <p:cNvPr id="22" name="テキスト ボックス 21">
            <a:extLst>
              <a:ext uri="{FF2B5EF4-FFF2-40B4-BE49-F238E27FC236}">
                <a16:creationId xmlns:a16="http://schemas.microsoft.com/office/drawing/2014/main" id="{CD52A489-6A8F-C3CC-0FB2-880C6D61A8B5}"/>
              </a:ext>
            </a:extLst>
          </p:cNvPr>
          <p:cNvSpPr txBox="1"/>
          <p:nvPr/>
        </p:nvSpPr>
        <p:spPr>
          <a:xfrm>
            <a:off x="2486322" y="2430948"/>
            <a:ext cx="5264583" cy="369332"/>
          </a:xfrm>
          <a:prstGeom prst="rect">
            <a:avLst/>
          </a:prstGeom>
          <a:noFill/>
        </p:spPr>
        <p:txBody>
          <a:bodyPr wrap="none" rtlCol="0">
            <a:spAutoFit/>
          </a:bodyPr>
          <a:lstStyle/>
          <a:p>
            <a:r>
              <a:rPr lang="en-US" altLang="ja-JP" b="1" dirty="0"/>
              <a:t>[            </a:t>
            </a:r>
            <a:r>
              <a:rPr lang="ja-JP" altLang="en-US" dirty="0"/>
              <a:t>　                                          </a:t>
            </a:r>
            <a:r>
              <a:rPr lang="en-US" altLang="ja-JP" dirty="0"/>
              <a:t>-</a:t>
            </a:r>
            <a:r>
              <a:rPr lang="ja-JP" altLang="en-US" b="1" dirty="0">
                <a:solidFill>
                  <a:srgbClr val="0070C0"/>
                </a:solidFill>
              </a:rPr>
              <a:t>てくださ</a:t>
            </a:r>
            <a:r>
              <a:rPr lang="en-US" altLang="ja-JP" b="1" dirty="0">
                <a:solidFill>
                  <a:srgbClr val="0070C0"/>
                </a:solidFill>
              </a:rPr>
              <a:t>r</a:t>
            </a:r>
            <a:r>
              <a:rPr lang="en-US" altLang="ja-JP" b="1" dirty="0"/>
              <a:t>]</a:t>
            </a:r>
          </a:p>
        </p:txBody>
      </p:sp>
      <p:grpSp>
        <p:nvGrpSpPr>
          <p:cNvPr id="23" name="グループ化 22">
            <a:extLst>
              <a:ext uri="{FF2B5EF4-FFF2-40B4-BE49-F238E27FC236}">
                <a16:creationId xmlns:a16="http://schemas.microsoft.com/office/drawing/2014/main" id="{1E4895DA-7DD9-D73D-3C1D-012516944FA1}"/>
              </a:ext>
            </a:extLst>
          </p:cNvPr>
          <p:cNvGrpSpPr/>
          <p:nvPr/>
        </p:nvGrpSpPr>
        <p:grpSpPr>
          <a:xfrm>
            <a:off x="3265154" y="2423094"/>
            <a:ext cx="3522786" cy="370004"/>
            <a:chOff x="2553956" y="3318345"/>
            <a:chExt cx="3522786" cy="370004"/>
          </a:xfrm>
        </p:grpSpPr>
        <p:sp>
          <p:nvSpPr>
            <p:cNvPr id="24" name="テキスト ボックス 23">
              <a:extLst>
                <a:ext uri="{FF2B5EF4-FFF2-40B4-BE49-F238E27FC236}">
                  <a16:creationId xmlns:a16="http://schemas.microsoft.com/office/drawing/2014/main" id="{130AE160-CB90-4952-0532-CE067C4C096C}"/>
                </a:ext>
              </a:extLst>
            </p:cNvPr>
            <p:cNvSpPr txBox="1"/>
            <p:nvPr/>
          </p:nvSpPr>
          <p:spPr>
            <a:xfrm>
              <a:off x="2553956" y="3319017"/>
              <a:ext cx="3522786" cy="369332"/>
            </a:xfrm>
            <a:prstGeom prst="rect">
              <a:avLst/>
            </a:prstGeom>
            <a:noFill/>
          </p:spPr>
          <p:txBody>
            <a:bodyPr wrap="square" rtlCol="0">
              <a:spAutoFit/>
            </a:bodyPr>
            <a:lstStyle/>
            <a:p>
              <a:r>
                <a:rPr lang="en-US" altLang="ja-JP" b="1" dirty="0"/>
                <a:t>[</a:t>
              </a:r>
              <a:r>
                <a:rPr lang="en-US" altLang="ja-JP" b="1" dirty="0">
                  <a:solidFill>
                    <a:srgbClr val="0070C0"/>
                  </a:solidFill>
                </a:rPr>
                <a:t>X</a:t>
              </a:r>
              <a:r>
                <a:rPr lang="en-US" altLang="ja-JP" dirty="0"/>
                <a:t>-</a:t>
              </a:r>
              <a:r>
                <a:rPr lang="ja-JP" altLang="en-US" dirty="0"/>
                <a:t>が</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25" name="テキスト ボックス 24">
              <a:extLst>
                <a:ext uri="{FF2B5EF4-FFF2-40B4-BE49-F238E27FC236}">
                  <a16:creationId xmlns:a16="http://schemas.microsoft.com/office/drawing/2014/main" id="{C727E4C1-F8B4-77E1-1D79-5C51D47D1F8A}"/>
                </a:ext>
              </a:extLst>
            </p:cNvPr>
            <p:cNvSpPr txBox="1"/>
            <p:nvPr/>
          </p:nvSpPr>
          <p:spPr>
            <a:xfrm>
              <a:off x="3152589" y="3318345"/>
              <a:ext cx="2295198" cy="369332"/>
            </a:xfrm>
            <a:prstGeom prst="rect">
              <a:avLst/>
            </a:prstGeom>
            <a:noFill/>
          </p:spPr>
          <p:txBody>
            <a:bodyPr wrap="square" rtlCol="0">
              <a:spAutoFit/>
            </a:bodyPr>
            <a:lstStyle/>
            <a:p>
              <a:pPr>
                <a:tabLst>
                  <a:tab pos="1165225" algn="l"/>
                </a:tabLst>
              </a:pPr>
              <a:r>
                <a:rPr lang="en-US" altLang="ja-JP" dirty="0"/>
                <a:t>[</a:t>
              </a:r>
              <a:r>
                <a:rPr lang="en-US" altLang="ja-JP" b="1" dirty="0"/>
                <a:t>Y</a:t>
              </a:r>
              <a:r>
                <a:rPr lang="en-US" altLang="ja-JP" dirty="0"/>
                <a:t>-</a:t>
              </a:r>
              <a:r>
                <a:rPr lang="ja-JP" altLang="en-US" dirty="0"/>
                <a:t>を</a:t>
              </a:r>
              <a:r>
                <a:rPr lang="en-US" altLang="ja-JP" dirty="0"/>
                <a:t> </a:t>
              </a:r>
              <a:r>
                <a:rPr lang="en-US" altLang="ja-JP" b="1" dirty="0"/>
                <a:t>Z</a:t>
              </a:r>
              <a:r>
                <a:rPr lang="en-US" altLang="ja-JP" dirty="0"/>
                <a:t>-</a:t>
              </a:r>
              <a:r>
                <a:rPr lang="ja-JP" altLang="en-US" dirty="0"/>
                <a:t>に</a:t>
              </a:r>
              <a:r>
                <a:rPr lang="en-US" altLang="ja-JP" dirty="0"/>
                <a:t>	</a:t>
              </a:r>
              <a:r>
                <a:rPr lang="ja-JP" altLang="en-US" b="1" dirty="0"/>
                <a:t>伺</a:t>
              </a:r>
              <a:r>
                <a:rPr lang="en-US" altLang="ja-JP" b="1" dirty="0"/>
                <a:t>w</a:t>
              </a:r>
              <a:r>
                <a:rPr lang="en-US" altLang="ja-JP" dirty="0"/>
                <a:t>]</a:t>
              </a:r>
              <a:endParaRPr kumimoji="1" lang="ja-JP" altLang="en-US" dirty="0"/>
            </a:p>
          </p:txBody>
        </p:sp>
      </p:grpSp>
      <p:sp>
        <p:nvSpPr>
          <p:cNvPr id="26" name="テキスト ボックス 25">
            <a:extLst>
              <a:ext uri="{FF2B5EF4-FFF2-40B4-BE49-F238E27FC236}">
                <a16:creationId xmlns:a16="http://schemas.microsoft.com/office/drawing/2014/main" id="{730D4480-28BF-C178-159C-D4511CBF5046}"/>
              </a:ext>
            </a:extLst>
          </p:cNvPr>
          <p:cNvSpPr txBox="1"/>
          <p:nvPr/>
        </p:nvSpPr>
        <p:spPr>
          <a:xfrm>
            <a:off x="7696348" y="2431117"/>
            <a:ext cx="420308" cy="369332"/>
          </a:xfrm>
          <a:prstGeom prst="rect">
            <a:avLst/>
          </a:prstGeom>
          <a:noFill/>
        </p:spPr>
        <p:txBody>
          <a:bodyPr wrap="none" rtlCol="0">
            <a:spAutoFit/>
          </a:bodyPr>
          <a:lstStyle/>
          <a:p>
            <a:r>
              <a:rPr lang="en-US" altLang="ja-JP" dirty="0"/>
              <a:t>-u</a:t>
            </a:r>
            <a:endParaRPr kumimoji="1" lang="ja-JP" altLang="en-US" dirty="0"/>
          </a:p>
        </p:txBody>
      </p:sp>
      <p:sp>
        <p:nvSpPr>
          <p:cNvPr id="27" name="円弧 26">
            <a:extLst>
              <a:ext uri="{FF2B5EF4-FFF2-40B4-BE49-F238E27FC236}">
                <a16:creationId xmlns:a16="http://schemas.microsoft.com/office/drawing/2014/main" id="{E022015C-7551-8162-CADB-C03DC16D8582}"/>
              </a:ext>
            </a:extLst>
          </p:cNvPr>
          <p:cNvSpPr/>
          <p:nvPr/>
        </p:nvSpPr>
        <p:spPr>
          <a:xfrm>
            <a:off x="2912639" y="2760147"/>
            <a:ext cx="4115426" cy="398655"/>
          </a:xfrm>
          <a:prstGeom prst="arc">
            <a:avLst>
              <a:gd name="adj1" fmla="val 10795141"/>
              <a:gd name="adj2" fmla="val 0"/>
            </a:avLst>
          </a:prstGeom>
          <a:ln>
            <a:prstDash val="dash"/>
            <a:headEnd type="triangle" w="med" len="med"/>
            <a:tailEnd type="none"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DB6326A6-B38C-7639-B5B0-CBB1E74FAE86}"/>
              </a:ext>
            </a:extLst>
          </p:cNvPr>
          <p:cNvSpPr/>
          <p:nvPr/>
        </p:nvSpPr>
        <p:spPr>
          <a:xfrm>
            <a:off x="4195482" y="2821555"/>
            <a:ext cx="1100736" cy="300537"/>
          </a:xfrm>
          <a:prstGeom prst="arc">
            <a:avLst>
              <a:gd name="adj1" fmla="val 10795141"/>
              <a:gd name="adj2" fmla="val 0"/>
            </a:avLst>
          </a:prstGeom>
          <a:ln>
            <a:prstDash val="dash"/>
            <a:headEnd type="triangle" w="med" len="med"/>
            <a:tailEnd type="none" w="lg" len="lg"/>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29144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58E13EA-C539-411D-8D2F-5F5867E1332E}"/>
              </a:ext>
            </a:extLst>
          </p:cNvPr>
          <p:cNvSpPr>
            <a:spLocks noGrp="1"/>
          </p:cNvSpPr>
          <p:nvPr>
            <p:ph type="title"/>
          </p:nvPr>
        </p:nvSpPr>
        <p:spPr>
          <a:xfrm>
            <a:off x="623888" y="1709739"/>
            <a:ext cx="8291512" cy="3308575"/>
          </a:xfrm>
        </p:spPr>
        <p:txBody>
          <a:bodyPr/>
          <a:lstStyle/>
          <a:p>
            <a:r>
              <a:rPr lang="ja-JP" altLang="en-US" dirty="0"/>
              <a:t>５まとめと今後の課題</a:t>
            </a:r>
            <a:endParaRPr kumimoji="1" lang="ja-JP" altLang="en-US" dirty="0"/>
          </a:p>
        </p:txBody>
      </p:sp>
      <p:sp>
        <p:nvSpPr>
          <p:cNvPr id="4" name="日付プレースホルダー 3">
            <a:extLst>
              <a:ext uri="{FF2B5EF4-FFF2-40B4-BE49-F238E27FC236}">
                <a16:creationId xmlns:a16="http://schemas.microsoft.com/office/drawing/2014/main" id="{AB634A8C-8A30-444C-8E79-310AE517CF50}"/>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791175F-AA75-479D-BB50-FDA3DB8F9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49C4A-6FF9-49DA-B87C-C1E696122B1D}"/>
              </a:ext>
            </a:extLst>
          </p:cNvPr>
          <p:cNvSpPr>
            <a:spLocks noGrp="1"/>
          </p:cNvSpPr>
          <p:nvPr>
            <p:ph type="sldNum" sz="quarter" idx="12"/>
          </p:nvPr>
        </p:nvSpPr>
        <p:spPr/>
        <p:txBody>
          <a:bodyPr/>
          <a:lstStyle/>
          <a:p>
            <a:fld id="{12DEAC85-D35B-473B-9828-037900E0F87D}" type="slidenum">
              <a:rPr kumimoji="1" lang="ja-JP" altLang="en-US" smtClean="0"/>
              <a:t>37</a:t>
            </a:fld>
            <a:endParaRPr kumimoji="1" lang="ja-JP" altLang="en-US"/>
          </a:p>
        </p:txBody>
      </p:sp>
      <p:sp>
        <p:nvSpPr>
          <p:cNvPr id="2" name="正方形/長方形 1">
            <a:extLst>
              <a:ext uri="{FF2B5EF4-FFF2-40B4-BE49-F238E27FC236}">
                <a16:creationId xmlns:a16="http://schemas.microsoft.com/office/drawing/2014/main" id="{7A621D49-1748-499B-8555-BD75B5D53C56}"/>
              </a:ext>
            </a:extLst>
          </p:cNvPr>
          <p:cNvSpPr/>
          <p:nvPr/>
        </p:nvSpPr>
        <p:spPr>
          <a:xfrm>
            <a:off x="6010511" y="949825"/>
            <a:ext cx="2756972"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BDFE9AD-38A8-47AE-BF79-87F431610389}"/>
              </a:ext>
            </a:extLst>
          </p:cNvPr>
          <p:cNvSpPr/>
          <p:nvPr/>
        </p:nvSpPr>
        <p:spPr>
          <a:xfrm>
            <a:off x="567415" y="949432"/>
            <a:ext cx="724718"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50064A4-C0FA-4AF9-8D31-F06A894BDBE0}"/>
              </a:ext>
            </a:extLst>
          </p:cNvPr>
          <p:cNvSpPr/>
          <p:nvPr/>
        </p:nvSpPr>
        <p:spPr>
          <a:xfrm>
            <a:off x="1541929" y="949432"/>
            <a:ext cx="494837" cy="546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6E731670-6300-483F-96EE-EE054B1AF162}"/>
              </a:ext>
            </a:extLst>
          </p:cNvPr>
          <p:cNvSpPr/>
          <p:nvPr/>
        </p:nvSpPr>
        <p:spPr>
          <a:xfrm rot="5400000">
            <a:off x="4298950" y="128788"/>
            <a:ext cx="546100" cy="2187388"/>
          </a:xfrm>
          <a:prstGeom prst="rect">
            <a:avLst/>
          </a:prstGeom>
          <a:solidFill>
            <a:srgbClr val="FD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0C83898-7ECE-C842-33A2-5CABEC7F0E82}"/>
              </a:ext>
            </a:extLst>
          </p:cNvPr>
          <p:cNvSpPr/>
          <p:nvPr/>
        </p:nvSpPr>
        <p:spPr>
          <a:xfrm>
            <a:off x="6457949" y="2016233"/>
            <a:ext cx="2309534"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4F442AE-C017-85C7-C732-5F91715442FD}"/>
              </a:ext>
            </a:extLst>
          </p:cNvPr>
          <p:cNvSpPr/>
          <p:nvPr/>
        </p:nvSpPr>
        <p:spPr>
          <a:xfrm>
            <a:off x="567415" y="2015840"/>
            <a:ext cx="724718"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D1EA826-19FF-71AE-555C-975CDAB3F42B}"/>
              </a:ext>
            </a:extLst>
          </p:cNvPr>
          <p:cNvSpPr/>
          <p:nvPr/>
        </p:nvSpPr>
        <p:spPr>
          <a:xfrm>
            <a:off x="1541929" y="2015840"/>
            <a:ext cx="1205754" cy="546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CF606803-3746-6F87-D0E0-976EA231497D}"/>
              </a:ext>
            </a:extLst>
          </p:cNvPr>
          <p:cNvSpPr/>
          <p:nvPr/>
        </p:nvSpPr>
        <p:spPr>
          <a:xfrm rot="5400000">
            <a:off x="5190938" y="1504870"/>
            <a:ext cx="546100" cy="1568825"/>
          </a:xfrm>
          <a:prstGeom prst="rect">
            <a:avLst/>
          </a:prstGeom>
          <a:solidFill>
            <a:srgbClr val="FD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71F39464-B01B-7110-66CB-5BC1B24466E9}"/>
              </a:ext>
            </a:extLst>
          </p:cNvPr>
          <p:cNvSpPr/>
          <p:nvPr/>
        </p:nvSpPr>
        <p:spPr>
          <a:xfrm>
            <a:off x="7270376" y="2963230"/>
            <a:ext cx="1492624" cy="546100"/>
          </a:xfrm>
          <a:prstGeom prst="rect">
            <a:avLst/>
          </a:prstGeom>
          <a:solidFill>
            <a:srgbClr val="F5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87A6AA9B-0F75-C5D8-924E-D3537B3A7E63}"/>
              </a:ext>
            </a:extLst>
          </p:cNvPr>
          <p:cNvSpPr/>
          <p:nvPr/>
        </p:nvSpPr>
        <p:spPr>
          <a:xfrm>
            <a:off x="562932" y="2962837"/>
            <a:ext cx="1185184" cy="5461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59FB13F-D436-7EC9-6B3F-F43D3DBC08B5}"/>
              </a:ext>
            </a:extLst>
          </p:cNvPr>
          <p:cNvSpPr/>
          <p:nvPr/>
        </p:nvSpPr>
        <p:spPr>
          <a:xfrm>
            <a:off x="1918447" y="2962837"/>
            <a:ext cx="1461248" cy="5461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6DFB7976-F563-1330-9853-4A339F32BDBF}"/>
              </a:ext>
            </a:extLst>
          </p:cNvPr>
          <p:cNvSpPr/>
          <p:nvPr/>
        </p:nvSpPr>
        <p:spPr>
          <a:xfrm rot="5400000">
            <a:off x="6305363" y="2772916"/>
            <a:ext cx="546100" cy="926727"/>
          </a:xfrm>
          <a:prstGeom prst="rect">
            <a:avLst/>
          </a:prstGeom>
          <a:solidFill>
            <a:srgbClr val="FDF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326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５　まとめと今後の課題</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38</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まとめ</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2795817"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先行研究：椎名 </a:t>
            </a:r>
            <a:r>
              <a:rPr kumimoji="1" lang="en-US" altLang="ja-JP" b="1" dirty="0">
                <a:solidFill>
                  <a:schemeClr val="tx1"/>
                </a:solidFill>
              </a:rPr>
              <a:t>(2021)</a:t>
            </a:r>
            <a:endParaRPr kumimoji="1" lang="ja-JP" altLang="en-US" b="1" dirty="0">
              <a:solidFill>
                <a:schemeClr val="tx1"/>
              </a:solidFill>
            </a:endParaRPr>
          </a:p>
        </p:txBody>
      </p:sp>
      <p:sp>
        <p:nvSpPr>
          <p:cNvPr id="3" name="テキスト ボックス 2">
            <a:extLst>
              <a:ext uri="{FF2B5EF4-FFF2-40B4-BE49-F238E27FC236}">
                <a16:creationId xmlns:a16="http://schemas.microsoft.com/office/drawing/2014/main" id="{ADEC504E-3E70-C367-D60D-7F720F708575}"/>
              </a:ext>
            </a:extLst>
          </p:cNvPr>
          <p:cNvSpPr txBox="1"/>
          <p:nvPr/>
        </p:nvSpPr>
        <p:spPr>
          <a:xfrm>
            <a:off x="1067311" y="1809243"/>
            <a:ext cx="6109365" cy="707886"/>
          </a:xfrm>
          <a:prstGeom prst="rect">
            <a:avLst/>
          </a:prstGeom>
          <a:noFill/>
        </p:spPr>
        <p:txBody>
          <a:bodyPr wrap="none" rtlCol="0">
            <a:spAutoFit/>
          </a:bodyPr>
          <a:lstStyle/>
          <a:p>
            <a:r>
              <a:rPr kumimoji="1" lang="en-US" altLang="ja-JP" sz="2000" dirty="0"/>
              <a:t>a. χ</a:t>
            </a:r>
            <a:r>
              <a:rPr kumimoji="1" lang="ja-JP" altLang="en-US" sz="2000" dirty="0"/>
              <a:t>二乗検定：「させてくれる／いただく」が増加</a:t>
            </a:r>
            <a:endParaRPr kumimoji="1" lang="en-US" altLang="ja-JP" sz="2000" dirty="0"/>
          </a:p>
          <a:p>
            <a:r>
              <a:rPr lang="en-US" altLang="ja-JP" sz="2000" dirty="0"/>
              <a:t>b. </a:t>
            </a:r>
            <a:r>
              <a:rPr lang="ja-JP" altLang="en-US" sz="2000" dirty="0"/>
              <a:t>敬意逓減仮説</a:t>
            </a:r>
            <a:endParaRPr kumimoji="1" lang="ja-JP" altLang="en-US" sz="2000" dirty="0"/>
          </a:p>
        </p:txBody>
      </p:sp>
      <p:sp>
        <p:nvSpPr>
          <p:cNvPr id="19" name="テキスト ボックス 18">
            <a:extLst>
              <a:ext uri="{FF2B5EF4-FFF2-40B4-BE49-F238E27FC236}">
                <a16:creationId xmlns:a16="http://schemas.microsoft.com/office/drawing/2014/main" id="{C8B81737-F988-E287-8760-4396787392AA}"/>
              </a:ext>
            </a:extLst>
          </p:cNvPr>
          <p:cNvSpPr txBox="1"/>
          <p:nvPr/>
        </p:nvSpPr>
        <p:spPr>
          <a:xfrm>
            <a:off x="482918" y="1850394"/>
            <a:ext cx="4572000" cy="400110"/>
          </a:xfrm>
          <a:prstGeom prst="rect">
            <a:avLst/>
          </a:prstGeom>
          <a:noFill/>
        </p:spPr>
        <p:txBody>
          <a:bodyPr wrap="square">
            <a:spAutoFit/>
          </a:bodyPr>
          <a:lstStyle/>
          <a:p>
            <a:r>
              <a:rPr lang="en-US" altLang="ja-JP" sz="2000" dirty="0"/>
              <a:t>(12)</a:t>
            </a:r>
          </a:p>
        </p:txBody>
      </p:sp>
      <p:sp>
        <p:nvSpPr>
          <p:cNvPr id="4" name="四角形: 角を丸くする 3">
            <a:extLst>
              <a:ext uri="{FF2B5EF4-FFF2-40B4-BE49-F238E27FC236}">
                <a16:creationId xmlns:a16="http://schemas.microsoft.com/office/drawing/2014/main" id="{48F482EB-724C-8193-11F2-EE73F308BD17}"/>
              </a:ext>
            </a:extLst>
          </p:cNvPr>
          <p:cNvSpPr/>
          <p:nvPr/>
        </p:nvSpPr>
        <p:spPr>
          <a:xfrm>
            <a:off x="469336" y="2686296"/>
            <a:ext cx="2795817"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本研究</a:t>
            </a:r>
          </a:p>
        </p:txBody>
      </p:sp>
      <p:sp>
        <p:nvSpPr>
          <p:cNvPr id="29" name="テキスト ボックス 28">
            <a:extLst>
              <a:ext uri="{FF2B5EF4-FFF2-40B4-BE49-F238E27FC236}">
                <a16:creationId xmlns:a16="http://schemas.microsoft.com/office/drawing/2014/main" id="{2BC0DC37-A64E-C024-3D13-AB97CC543B8C}"/>
              </a:ext>
            </a:extLst>
          </p:cNvPr>
          <p:cNvSpPr txBox="1"/>
          <p:nvPr/>
        </p:nvSpPr>
        <p:spPr>
          <a:xfrm>
            <a:off x="975542" y="3528650"/>
            <a:ext cx="8168458" cy="2031325"/>
          </a:xfrm>
          <a:prstGeom prst="rect">
            <a:avLst/>
          </a:prstGeom>
          <a:noFill/>
        </p:spPr>
        <p:txBody>
          <a:bodyPr wrap="square">
            <a:spAutoFit/>
          </a:bodyPr>
          <a:lstStyle/>
          <a:p>
            <a:pPr marL="342900" indent="-342900">
              <a:buAutoNum type="alphaLcPeriod"/>
            </a:pPr>
            <a:r>
              <a:rPr lang="en-US" altLang="ja-JP" dirty="0"/>
              <a:t> </a:t>
            </a:r>
            <a:r>
              <a:rPr lang="ja-JP" altLang="en-US" b="1" dirty="0">
                <a:solidFill>
                  <a:schemeClr val="accent2">
                    <a:lumMod val="75000"/>
                  </a:schemeClr>
                </a:solidFill>
              </a:rPr>
              <a:t>時系列分析</a:t>
            </a:r>
            <a:r>
              <a:rPr lang="ja-JP" altLang="en-US" dirty="0"/>
              <a:t>：先行研究で主張された「させてくれる／いただく」の増加は明確には見られない。 </a:t>
            </a:r>
            <a:br>
              <a:rPr lang="en-US" altLang="ja-JP" dirty="0"/>
            </a:br>
            <a:endParaRPr lang="en-US" altLang="ja-JP" dirty="0"/>
          </a:p>
          <a:p>
            <a:pPr marL="342900" indent="-342900">
              <a:buAutoNum type="alphaLcPeriod"/>
            </a:pPr>
            <a:r>
              <a:rPr lang="en-US" altLang="ja-JP" dirty="0"/>
              <a:t> </a:t>
            </a:r>
            <a:r>
              <a:rPr lang="ja-JP" altLang="en-US" b="1" dirty="0">
                <a:solidFill>
                  <a:schemeClr val="accent2">
                    <a:lumMod val="75000"/>
                  </a:schemeClr>
                </a:solidFill>
              </a:rPr>
              <a:t>変量効果分析</a:t>
            </a:r>
            <a:r>
              <a:rPr lang="ja-JP" altLang="en-US" dirty="0"/>
              <a:t>：</a:t>
            </a:r>
            <a:endParaRPr lang="en-US" altLang="ja-JP" dirty="0"/>
          </a:p>
          <a:p>
            <a:pPr>
              <a:tabLst>
                <a:tab pos="358775" algn="l"/>
                <a:tab pos="717550" algn="l"/>
              </a:tabLst>
            </a:pPr>
            <a:r>
              <a:rPr lang="en-US" altLang="ja-JP" dirty="0"/>
              <a:t>	(</a:t>
            </a:r>
            <a:r>
              <a:rPr lang="en-US" altLang="ja-JP" dirty="0" err="1"/>
              <a:t>i</a:t>
            </a:r>
            <a:r>
              <a:rPr lang="en-US" altLang="ja-JP" dirty="0"/>
              <a:t>)	</a:t>
            </a:r>
            <a:r>
              <a:rPr lang="ja-JP" altLang="en-US" dirty="0"/>
              <a:t>「させてもらう／いただく」を指向する動詞を詳しく同定。 </a:t>
            </a:r>
            <a:endParaRPr lang="en-US" altLang="ja-JP" dirty="0"/>
          </a:p>
          <a:p>
            <a:pPr>
              <a:tabLst>
                <a:tab pos="358775" algn="l"/>
                <a:tab pos="717550" algn="l"/>
              </a:tabLst>
            </a:pPr>
            <a:r>
              <a:rPr lang="en-US" altLang="ja-JP" dirty="0"/>
              <a:t>	(ii)	</a:t>
            </a:r>
            <a:r>
              <a:rPr lang="ja-JP" altLang="en-US" dirty="0"/>
              <a:t>「させてくれる／くださる」を指向する動詞を詳しく同定。 </a:t>
            </a:r>
            <a:endParaRPr lang="en-US" altLang="ja-JP" dirty="0"/>
          </a:p>
          <a:p>
            <a:pPr>
              <a:tabLst>
                <a:tab pos="358775" algn="l"/>
                <a:tab pos="717550" algn="l"/>
              </a:tabLst>
            </a:pPr>
            <a:r>
              <a:rPr lang="en-US" altLang="ja-JP" dirty="0"/>
              <a:t>	(iii)	</a:t>
            </a:r>
            <a:r>
              <a:rPr lang="ja-JP" altLang="en-US" dirty="0"/>
              <a:t>上記の個別の動詞の指向性に対する説明の提案。</a:t>
            </a:r>
          </a:p>
        </p:txBody>
      </p:sp>
      <p:sp>
        <p:nvSpPr>
          <p:cNvPr id="30" name="テキスト ボックス 29">
            <a:extLst>
              <a:ext uri="{FF2B5EF4-FFF2-40B4-BE49-F238E27FC236}">
                <a16:creationId xmlns:a16="http://schemas.microsoft.com/office/drawing/2014/main" id="{81CFF09C-2514-5EAB-1EE6-3B48C2E21AE0}"/>
              </a:ext>
            </a:extLst>
          </p:cNvPr>
          <p:cNvSpPr txBox="1"/>
          <p:nvPr/>
        </p:nvSpPr>
        <p:spPr>
          <a:xfrm>
            <a:off x="467966" y="3232187"/>
            <a:ext cx="1255472" cy="400110"/>
          </a:xfrm>
          <a:prstGeom prst="rect">
            <a:avLst/>
          </a:prstGeom>
          <a:noFill/>
        </p:spPr>
        <p:txBody>
          <a:bodyPr wrap="none" rtlCol="0">
            <a:spAutoFit/>
          </a:bodyPr>
          <a:lstStyle/>
          <a:p>
            <a:r>
              <a:rPr kumimoji="1" lang="en-US" altLang="ja-JP" sz="2000" dirty="0"/>
              <a:t>(13)</a:t>
            </a:r>
            <a:r>
              <a:rPr kumimoji="1" lang="ja-JP" altLang="en-US" sz="2000" dirty="0"/>
              <a:t> </a:t>
            </a:r>
            <a:r>
              <a:rPr kumimoji="1" lang="ja-JP" altLang="en-US" sz="2000" b="1" dirty="0"/>
              <a:t>主張</a:t>
            </a:r>
          </a:p>
        </p:txBody>
      </p:sp>
    </p:spTree>
    <p:extLst>
      <p:ext uri="{BB962C8B-B14F-4D97-AF65-F5344CB8AC3E}">
        <p14:creationId xmlns:p14="http://schemas.microsoft.com/office/powerpoint/2010/main" val="2057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ja-JP" altLang="en-US" b="1" kern="1200" dirty="0">
                <a:latin typeface="UD Digi Kyokasho NP-B" panose="020B0400000000000000" pitchFamily="18" charset="-128"/>
                <a:ea typeface="UD Digi Kyokasho NP-B" panose="020B0400000000000000" pitchFamily="18" charset="-128"/>
              </a:rPr>
              <a:t>５　まとめと今後の課題</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39</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7622600" cy="400110"/>
          </a:xfrm>
          <a:prstGeom prst="rect">
            <a:avLst/>
          </a:prstGeom>
          <a:noFill/>
        </p:spPr>
        <p:txBody>
          <a:bodyPr wrap="none" rtlCol="0">
            <a:spAutoFit/>
          </a:bodyPr>
          <a:lstStyle/>
          <a:p>
            <a:r>
              <a:rPr lang="ja-JP" altLang="en-US" sz="2000" b="1" dirty="0">
                <a:solidFill>
                  <a:srgbClr val="C00000"/>
                </a:solidFill>
              </a:rPr>
              <a:t>今後の課題：口語日本語における「させていただく」の言語変化</a:t>
            </a:r>
            <a:endParaRPr lang="en-US" altLang="ja-JP" sz="2000" b="1" dirty="0">
              <a:solidFill>
                <a:srgbClr val="C00000"/>
              </a:solidFill>
            </a:endParaRPr>
          </a:p>
        </p:txBody>
      </p:sp>
      <p:sp>
        <p:nvSpPr>
          <p:cNvPr id="4" name="四角形: 角を丸くする 3">
            <a:extLst>
              <a:ext uri="{FF2B5EF4-FFF2-40B4-BE49-F238E27FC236}">
                <a16:creationId xmlns:a16="http://schemas.microsoft.com/office/drawing/2014/main" id="{48F482EB-724C-8193-11F2-EE73F308BD17}"/>
              </a:ext>
            </a:extLst>
          </p:cNvPr>
          <p:cNvSpPr/>
          <p:nvPr/>
        </p:nvSpPr>
        <p:spPr>
          <a:xfrm>
            <a:off x="469336" y="2686296"/>
            <a:ext cx="2795817"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敬意逓減説への代案</a:t>
            </a:r>
            <a:endParaRPr kumimoji="1" lang="ja-JP" altLang="en-US" b="1" dirty="0">
              <a:solidFill>
                <a:schemeClr val="tx1"/>
              </a:solidFill>
            </a:endParaRPr>
          </a:p>
        </p:txBody>
      </p:sp>
      <p:sp>
        <p:nvSpPr>
          <p:cNvPr id="29" name="テキスト ボックス 28">
            <a:extLst>
              <a:ext uri="{FF2B5EF4-FFF2-40B4-BE49-F238E27FC236}">
                <a16:creationId xmlns:a16="http://schemas.microsoft.com/office/drawing/2014/main" id="{2BC0DC37-A64E-C024-3D13-AB97CC543B8C}"/>
              </a:ext>
            </a:extLst>
          </p:cNvPr>
          <p:cNvSpPr txBox="1"/>
          <p:nvPr/>
        </p:nvSpPr>
        <p:spPr>
          <a:xfrm>
            <a:off x="254000" y="3472653"/>
            <a:ext cx="8168458" cy="707886"/>
          </a:xfrm>
          <a:prstGeom prst="rect">
            <a:avLst/>
          </a:prstGeom>
          <a:noFill/>
        </p:spPr>
        <p:txBody>
          <a:bodyPr wrap="square">
            <a:spAutoFit/>
          </a:bodyPr>
          <a:lstStyle/>
          <a:p>
            <a:r>
              <a:rPr lang="en-US" altLang="ja-JP" sz="2000" dirty="0"/>
              <a:t>(15) </a:t>
            </a:r>
            <a:r>
              <a:rPr lang="ja-JP" altLang="en-US" sz="2000" dirty="0"/>
              <a:t>メトニミーや「被支配者待遇」（石坂 </a:t>
            </a:r>
            <a:r>
              <a:rPr lang="en-US" altLang="ja-JP" sz="2000" dirty="0"/>
              <a:t>1944</a:t>
            </a:r>
            <a:r>
              <a:rPr lang="ja-JP" altLang="en-US" sz="2000" dirty="0"/>
              <a:t>）</a:t>
            </a:r>
            <a:endParaRPr lang="en-US" altLang="ja-JP" sz="2000" dirty="0"/>
          </a:p>
          <a:p>
            <a:endParaRPr lang="en-US" altLang="ja-JP" sz="2000" dirty="0"/>
          </a:p>
        </p:txBody>
      </p:sp>
      <p:sp>
        <p:nvSpPr>
          <p:cNvPr id="30" name="テキスト ボックス 29">
            <a:extLst>
              <a:ext uri="{FF2B5EF4-FFF2-40B4-BE49-F238E27FC236}">
                <a16:creationId xmlns:a16="http://schemas.microsoft.com/office/drawing/2014/main" id="{81CFF09C-2514-5EAB-1EE6-3B48C2E21AE0}"/>
              </a:ext>
            </a:extLst>
          </p:cNvPr>
          <p:cNvSpPr txBox="1"/>
          <p:nvPr/>
        </p:nvSpPr>
        <p:spPr>
          <a:xfrm>
            <a:off x="215609" y="1447080"/>
            <a:ext cx="6494085" cy="707886"/>
          </a:xfrm>
          <a:prstGeom prst="rect">
            <a:avLst/>
          </a:prstGeom>
          <a:noFill/>
        </p:spPr>
        <p:txBody>
          <a:bodyPr wrap="none" rtlCol="0">
            <a:spAutoFit/>
          </a:bodyPr>
          <a:lstStyle/>
          <a:p>
            <a:r>
              <a:rPr kumimoji="1" lang="en-US" altLang="ja-JP" sz="2000" dirty="0"/>
              <a:t>(14)	[</a:t>
            </a:r>
            <a:r>
              <a:rPr kumimoji="1" lang="ja-JP" altLang="en-US" sz="2000" dirty="0"/>
              <a:t>コンテクスト：会社の面接で</a:t>
            </a:r>
            <a:r>
              <a:rPr kumimoji="1" lang="en-US" altLang="ja-JP" sz="2000" dirty="0"/>
              <a:t>]</a:t>
            </a:r>
          </a:p>
          <a:p>
            <a:r>
              <a:rPr kumimoji="1" lang="en-US" altLang="ja-JP" sz="2000" b="1" dirty="0"/>
              <a:t>	</a:t>
            </a:r>
            <a:r>
              <a:rPr kumimoji="1" lang="ja-JP" altLang="en-US" sz="2000" dirty="0"/>
              <a:t>この三月に大学を卒業させていただきました。</a:t>
            </a:r>
          </a:p>
        </p:txBody>
      </p:sp>
      <p:pic>
        <p:nvPicPr>
          <p:cNvPr id="14" name="図 13" descr="テキスト, 手紙&#10;&#10;自動的に生成された説明">
            <a:extLst>
              <a:ext uri="{FF2B5EF4-FFF2-40B4-BE49-F238E27FC236}">
                <a16:creationId xmlns:a16="http://schemas.microsoft.com/office/drawing/2014/main" id="{8169E9C9-2C1C-9AF9-2081-DF7F77015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36" y="4017867"/>
            <a:ext cx="8557066" cy="1004069"/>
          </a:xfrm>
          <a:prstGeom prst="rect">
            <a:avLst/>
          </a:prstGeom>
        </p:spPr>
      </p:pic>
    </p:spTree>
    <p:extLst>
      <p:ext uri="{BB962C8B-B14F-4D97-AF65-F5344CB8AC3E}">
        <p14:creationId xmlns:p14="http://schemas.microsoft.com/office/powerpoint/2010/main" val="91338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77C35094-CD7F-9767-B680-BD500BE171C5}"/>
              </a:ext>
            </a:extLst>
          </p:cNvPr>
          <p:cNvSpPr txBox="1"/>
          <p:nvPr/>
        </p:nvSpPr>
        <p:spPr>
          <a:xfrm>
            <a:off x="2486324" y="5231199"/>
            <a:ext cx="5501827" cy="646331"/>
          </a:xfrm>
          <a:prstGeom prst="rect">
            <a:avLst/>
          </a:prstGeom>
          <a:noFill/>
        </p:spPr>
        <p:txBody>
          <a:bodyPr wrap="none" rtlCol="0">
            <a:spAutoFit/>
          </a:bodyPr>
          <a:lstStyle/>
          <a:p>
            <a:r>
              <a:rPr lang="en-US" altLang="ja-JP" b="1" dirty="0"/>
              <a:t>[</a:t>
            </a:r>
            <a:r>
              <a:rPr lang="ja-JP" altLang="en-US" b="1" dirty="0">
                <a:solidFill>
                  <a:srgbClr val="0070C0"/>
                </a:solidFill>
              </a:rPr>
              <a:t>私</a:t>
            </a:r>
            <a:r>
              <a:rPr lang="en-US" altLang="ja-JP" dirty="0"/>
              <a:t>-</a:t>
            </a:r>
            <a:r>
              <a:rPr lang="ja-JP" altLang="en-US" dirty="0"/>
              <a:t>が　                                              </a:t>
            </a:r>
            <a:r>
              <a:rPr lang="en-US" altLang="ja-JP" dirty="0"/>
              <a:t>-</a:t>
            </a:r>
            <a:r>
              <a:rPr lang="ja-JP" altLang="en-US" b="1" dirty="0">
                <a:solidFill>
                  <a:srgbClr val="0070C0"/>
                </a:solidFill>
              </a:rPr>
              <a:t>ていただ</a:t>
            </a:r>
            <a:r>
              <a:rPr lang="en-US" altLang="ja-JP" b="1" dirty="0">
                <a:solidFill>
                  <a:srgbClr val="0070C0"/>
                </a:solidFill>
              </a:rPr>
              <a:t>k</a:t>
            </a:r>
            <a:r>
              <a:rPr lang="en-US" altLang="ja-JP" b="1" dirty="0"/>
              <a:t>]</a:t>
            </a:r>
            <a:endParaRPr kumimoji="1" lang="ja-JP" altLang="en-US" b="1" dirty="0">
              <a:solidFill>
                <a:srgbClr val="0070C0"/>
              </a:solidFill>
            </a:endParaRPr>
          </a:p>
          <a:p>
            <a:endParaRPr kumimoji="1" lang="ja-JP" altLang="en-US" dirty="0"/>
          </a:p>
        </p:txBody>
      </p:sp>
      <p:sp>
        <p:nvSpPr>
          <p:cNvPr id="19" name="テキスト ボックス 18">
            <a:extLst>
              <a:ext uri="{FF2B5EF4-FFF2-40B4-BE49-F238E27FC236}">
                <a16:creationId xmlns:a16="http://schemas.microsoft.com/office/drawing/2014/main" id="{99B8800E-4AF1-B5AA-9B4F-108DD253EA3B}"/>
              </a:ext>
            </a:extLst>
          </p:cNvPr>
          <p:cNvSpPr txBox="1"/>
          <p:nvPr/>
        </p:nvSpPr>
        <p:spPr>
          <a:xfrm>
            <a:off x="2486324" y="3151854"/>
            <a:ext cx="5408853" cy="646331"/>
          </a:xfrm>
          <a:prstGeom prst="rect">
            <a:avLst/>
          </a:prstGeom>
          <a:noFill/>
        </p:spPr>
        <p:txBody>
          <a:bodyPr wrap="none" rtlCol="0">
            <a:spAutoFit/>
          </a:bodyPr>
          <a:lstStyle/>
          <a:p>
            <a:r>
              <a:rPr lang="en-US" altLang="ja-JP" b="1" dirty="0"/>
              <a:t>[</a:t>
            </a:r>
            <a:r>
              <a:rPr lang="ja-JP" altLang="en-US" b="1" dirty="0">
                <a:solidFill>
                  <a:srgbClr val="0070C0"/>
                </a:solidFill>
              </a:rPr>
              <a:t>私</a:t>
            </a:r>
            <a:r>
              <a:rPr lang="en-US" altLang="ja-JP" dirty="0"/>
              <a:t>-</a:t>
            </a:r>
            <a:r>
              <a:rPr lang="ja-JP" altLang="en-US" dirty="0"/>
              <a:t>が　                                              </a:t>
            </a:r>
            <a:r>
              <a:rPr lang="en-US" altLang="ja-JP" dirty="0"/>
              <a:t>-</a:t>
            </a:r>
            <a:r>
              <a:rPr lang="ja-JP" altLang="en-US" b="1" dirty="0">
                <a:solidFill>
                  <a:srgbClr val="0070C0"/>
                </a:solidFill>
              </a:rPr>
              <a:t>ていただ</a:t>
            </a:r>
            <a:r>
              <a:rPr lang="en-US" altLang="ja-JP" b="1" dirty="0">
                <a:solidFill>
                  <a:srgbClr val="0070C0"/>
                </a:solidFill>
              </a:rPr>
              <a:t>k</a:t>
            </a:r>
            <a:r>
              <a:rPr lang="en-US" altLang="ja-JP" b="1" dirty="0"/>
              <a:t>]</a:t>
            </a:r>
            <a:endParaRPr kumimoji="1" lang="ja-JP" altLang="en-US" b="1" dirty="0">
              <a:solidFill>
                <a:srgbClr val="0070C0"/>
              </a:solidFill>
            </a:endParaRPr>
          </a:p>
          <a:p>
            <a:endParaRPr kumimoji="1" lang="ja-JP" altLang="en-US" dirty="0"/>
          </a:p>
        </p:txBody>
      </p:sp>
      <p:grpSp>
        <p:nvGrpSpPr>
          <p:cNvPr id="11" name="グループ化 10">
            <a:extLst>
              <a:ext uri="{FF2B5EF4-FFF2-40B4-BE49-F238E27FC236}">
                <a16:creationId xmlns:a16="http://schemas.microsoft.com/office/drawing/2014/main" id="{708C4042-E0D1-6598-55C6-8FEAE7156DF0}"/>
              </a:ext>
            </a:extLst>
          </p:cNvPr>
          <p:cNvGrpSpPr/>
          <p:nvPr/>
        </p:nvGrpSpPr>
        <p:grpSpPr>
          <a:xfrm>
            <a:off x="3410094" y="5223345"/>
            <a:ext cx="3377848" cy="370004"/>
            <a:chOff x="2698894" y="3318345"/>
            <a:chExt cx="3377848" cy="370004"/>
          </a:xfrm>
        </p:grpSpPr>
        <p:sp>
          <p:nvSpPr>
            <p:cNvPr id="9" name="テキスト ボックス 8">
              <a:extLst>
                <a:ext uri="{FF2B5EF4-FFF2-40B4-BE49-F238E27FC236}">
                  <a16:creationId xmlns:a16="http://schemas.microsoft.com/office/drawing/2014/main" id="{174CEA9B-9BFD-D419-E2CF-2098C042D6E7}"/>
                </a:ext>
              </a:extLst>
            </p:cNvPr>
            <p:cNvSpPr txBox="1"/>
            <p:nvPr/>
          </p:nvSpPr>
          <p:spPr>
            <a:xfrm>
              <a:off x="2698894" y="3319017"/>
              <a:ext cx="3377848" cy="369332"/>
            </a:xfrm>
            <a:prstGeom prst="rect">
              <a:avLst/>
            </a:prstGeom>
            <a:noFill/>
          </p:spPr>
          <p:txBody>
            <a:bodyPr wrap="none" rtlCol="0">
              <a:spAutoFit/>
            </a:bodyPr>
            <a:lstStyle/>
            <a:p>
              <a:r>
                <a:rPr lang="en-US" altLang="ja-JP" b="1" dirty="0"/>
                <a:t>[</a:t>
              </a:r>
              <a:r>
                <a:rPr lang="ja-JP" altLang="en-US" b="1" dirty="0">
                  <a:solidFill>
                    <a:srgbClr val="FF0000"/>
                  </a:solidFill>
                </a:rPr>
                <a:t>先生</a:t>
              </a:r>
              <a:r>
                <a:rPr lang="en-US" altLang="ja-JP" dirty="0"/>
                <a:t>-</a:t>
              </a:r>
              <a:r>
                <a:rPr lang="ja-JP" altLang="en-US" dirty="0"/>
                <a:t>に</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7" name="テキスト ボックス 6">
              <a:extLst>
                <a:ext uri="{FF2B5EF4-FFF2-40B4-BE49-F238E27FC236}">
                  <a16:creationId xmlns:a16="http://schemas.microsoft.com/office/drawing/2014/main" id="{5E5C7B6B-3031-E09A-1682-A3D2809C5B81}"/>
                </a:ext>
              </a:extLst>
            </p:cNvPr>
            <p:cNvSpPr txBox="1"/>
            <p:nvPr/>
          </p:nvSpPr>
          <p:spPr>
            <a:xfrm>
              <a:off x="3628787" y="3318345"/>
              <a:ext cx="1521570" cy="369332"/>
            </a:xfrm>
            <a:prstGeom prst="rect">
              <a:avLst/>
            </a:prstGeom>
            <a:noFill/>
          </p:spPr>
          <p:txBody>
            <a:bodyPr wrap="none" rtlCol="0">
              <a:spAutoFit/>
            </a:bodyPr>
            <a:lstStyle/>
            <a:p>
              <a:r>
                <a:rPr lang="en-US" altLang="ja-JP" dirty="0"/>
                <a:t>[</a:t>
              </a:r>
              <a:r>
                <a:rPr lang="ja-JP" altLang="en-US" b="1" dirty="0">
                  <a:solidFill>
                    <a:schemeClr val="bg1">
                      <a:lumMod val="75000"/>
                    </a:schemeClr>
                  </a:solidFill>
                </a:rPr>
                <a:t>私</a:t>
              </a:r>
              <a:r>
                <a:rPr lang="en-US" altLang="ja-JP" dirty="0">
                  <a:solidFill>
                    <a:schemeClr val="bg1">
                      <a:lumMod val="75000"/>
                    </a:schemeClr>
                  </a:solidFill>
                </a:rPr>
                <a:t>-</a:t>
              </a:r>
              <a:r>
                <a:rPr lang="ja-JP" altLang="en-US" dirty="0">
                  <a:solidFill>
                    <a:schemeClr val="bg1">
                      <a:lumMod val="75000"/>
                    </a:schemeClr>
                  </a:solidFill>
                </a:rPr>
                <a:t>を</a:t>
              </a:r>
              <a:r>
                <a:rPr lang="en-US" altLang="ja-JP" dirty="0"/>
                <a:t>	</a:t>
              </a:r>
              <a:r>
                <a:rPr lang="ja-JP" altLang="en-US" b="1" dirty="0"/>
                <a:t>走</a:t>
              </a:r>
              <a:r>
                <a:rPr lang="en-US" altLang="ja-JP" b="1" dirty="0"/>
                <a:t>r</a:t>
              </a:r>
              <a:r>
                <a:rPr lang="en-US" altLang="ja-JP" dirty="0"/>
                <a:t>]</a:t>
              </a:r>
              <a:endParaRPr kumimoji="1" lang="ja-JP" altLang="en-US" dirty="0"/>
            </a:p>
          </p:txBody>
        </p:sp>
      </p:grpSp>
      <p:sp>
        <p:nvSpPr>
          <p:cNvPr id="4" name="テキスト ボックス 3">
            <a:extLst>
              <a:ext uri="{FF2B5EF4-FFF2-40B4-BE49-F238E27FC236}">
                <a16:creationId xmlns:a16="http://schemas.microsoft.com/office/drawing/2014/main" id="{10BE4339-4C94-7BCA-ED18-E36EAC6866C5}"/>
              </a:ext>
            </a:extLst>
          </p:cNvPr>
          <p:cNvSpPr txBox="1"/>
          <p:nvPr/>
        </p:nvSpPr>
        <p:spPr>
          <a:xfrm>
            <a:off x="3404119" y="4154227"/>
            <a:ext cx="3081293" cy="369332"/>
          </a:xfrm>
          <a:prstGeom prst="rect">
            <a:avLst/>
          </a:prstGeom>
          <a:noFill/>
        </p:spPr>
        <p:txBody>
          <a:bodyPr wrap="none" rtlCol="0">
            <a:spAutoFit/>
          </a:bodyPr>
          <a:lstStyle/>
          <a:p>
            <a:r>
              <a:rPr lang="en-US" altLang="ja-JP" b="1" dirty="0"/>
              <a:t>[</a:t>
            </a:r>
            <a:r>
              <a:rPr lang="ja-JP" altLang="en-US" b="1" dirty="0">
                <a:solidFill>
                  <a:srgbClr val="FF0000"/>
                </a:solidFill>
              </a:rPr>
              <a:t>先生</a:t>
            </a:r>
            <a:r>
              <a:rPr lang="en-US" altLang="ja-JP" dirty="0"/>
              <a:t>-</a:t>
            </a:r>
            <a:r>
              <a:rPr lang="ja-JP" altLang="en-US" dirty="0"/>
              <a:t>が</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a:t>
            </a:r>
            <a:endParaRPr kumimoji="1" lang="ja-JP" altLang="en-US" dirty="0"/>
          </a:p>
        </p:txBody>
      </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4</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4810932" cy="400110"/>
          </a:xfrm>
          <a:prstGeom prst="rect">
            <a:avLst/>
          </a:prstGeom>
          <a:noFill/>
        </p:spPr>
        <p:txBody>
          <a:bodyPr wrap="none" rtlCol="0">
            <a:spAutoFit/>
          </a:bodyPr>
          <a:lstStyle/>
          <a:p>
            <a:r>
              <a:rPr kumimoji="1" lang="ja-JP" altLang="en-US" sz="2000" b="1" dirty="0">
                <a:solidFill>
                  <a:srgbClr val="C00000"/>
                </a:solidFill>
              </a:rPr>
              <a:t>日本語の適用形 </a:t>
            </a:r>
            <a:r>
              <a:rPr kumimoji="1" lang="en-US" altLang="ja-JP" sz="2000" b="1" dirty="0">
                <a:solidFill>
                  <a:srgbClr val="C00000"/>
                </a:solidFill>
              </a:rPr>
              <a:t>Japanese </a:t>
            </a:r>
            <a:r>
              <a:rPr kumimoji="1" lang="en-US" altLang="ja-JP" sz="2000" b="1" dirty="0" err="1">
                <a:solidFill>
                  <a:srgbClr val="C00000"/>
                </a:solidFill>
              </a:rPr>
              <a:t>Applicatives</a:t>
            </a:r>
            <a:endParaRPr kumimoji="1" lang="en-US" altLang="ja-JP" sz="2000" dirty="0"/>
          </a:p>
        </p:txBody>
      </p:sp>
      <p:sp>
        <p:nvSpPr>
          <p:cNvPr id="32" name="テキスト ボックス 31">
            <a:extLst>
              <a:ext uri="{FF2B5EF4-FFF2-40B4-BE49-F238E27FC236}">
                <a16:creationId xmlns:a16="http://schemas.microsoft.com/office/drawing/2014/main" id="{376E99B1-477E-48A4-BD7F-295A993006E9}"/>
              </a:ext>
            </a:extLst>
          </p:cNvPr>
          <p:cNvSpPr txBox="1"/>
          <p:nvPr/>
        </p:nvSpPr>
        <p:spPr>
          <a:xfrm>
            <a:off x="1147186" y="2092001"/>
            <a:ext cx="4572000" cy="400110"/>
          </a:xfrm>
          <a:prstGeom prst="rect">
            <a:avLst/>
          </a:prstGeom>
          <a:noFill/>
        </p:spPr>
        <p:txBody>
          <a:bodyPr wrap="square">
            <a:spAutoFit/>
          </a:bodyPr>
          <a:lstStyle/>
          <a:p>
            <a:r>
              <a:rPr lang="en-US" altLang="ja-JP" sz="2000" dirty="0"/>
              <a:t>(2) </a:t>
            </a:r>
          </a:p>
        </p:txBody>
      </p:sp>
      <p:sp>
        <p:nvSpPr>
          <p:cNvPr id="48" name="四角形: 角を丸くする 47">
            <a:extLst>
              <a:ext uri="{FF2B5EF4-FFF2-40B4-BE49-F238E27FC236}">
                <a16:creationId xmlns:a16="http://schemas.microsoft.com/office/drawing/2014/main" id="{589063A9-9759-48E0-9BDB-96A69DA1BAEB}"/>
              </a:ext>
            </a:extLst>
          </p:cNvPr>
          <p:cNvSpPr/>
          <p:nvPr/>
        </p:nvSpPr>
        <p:spPr>
          <a:xfrm>
            <a:off x="720349" y="1394424"/>
            <a:ext cx="5949392"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a:t>
            </a:r>
            <a:r>
              <a:rPr lang="en-US" altLang="ja-JP" b="1" dirty="0">
                <a:solidFill>
                  <a:schemeClr val="tx1"/>
                </a:solidFill>
              </a:rPr>
              <a:t>V</a:t>
            </a:r>
            <a:r>
              <a:rPr lang="ja-JP" altLang="en-US" b="1" dirty="0">
                <a:solidFill>
                  <a:schemeClr val="tx1"/>
                </a:solidFill>
              </a:rPr>
              <a:t>させていただく」構文と「</a:t>
            </a:r>
            <a:r>
              <a:rPr lang="en-US" altLang="ja-JP" b="1" dirty="0">
                <a:solidFill>
                  <a:schemeClr val="tx1"/>
                </a:solidFill>
              </a:rPr>
              <a:t>V</a:t>
            </a:r>
            <a:r>
              <a:rPr lang="ja-JP" altLang="en-US" b="1" dirty="0">
                <a:solidFill>
                  <a:schemeClr val="tx1"/>
                </a:solidFill>
              </a:rPr>
              <a:t>させていただく」構文</a:t>
            </a:r>
            <a:endParaRPr kumimoji="1" lang="ja-JP" altLang="en-US" b="1" dirty="0">
              <a:solidFill>
                <a:schemeClr val="tx1"/>
              </a:solidFill>
            </a:endParaRPr>
          </a:p>
        </p:txBody>
      </p:sp>
      <p:sp>
        <p:nvSpPr>
          <p:cNvPr id="16" name="テキスト ボックス 15">
            <a:extLst>
              <a:ext uri="{FF2B5EF4-FFF2-40B4-BE49-F238E27FC236}">
                <a16:creationId xmlns:a16="http://schemas.microsoft.com/office/drawing/2014/main" id="{08FE65B1-91D0-E676-64C5-D576CD5C7A66}"/>
              </a:ext>
            </a:extLst>
          </p:cNvPr>
          <p:cNvSpPr txBox="1"/>
          <p:nvPr/>
        </p:nvSpPr>
        <p:spPr>
          <a:xfrm>
            <a:off x="4289187" y="2088293"/>
            <a:ext cx="1518364" cy="369332"/>
          </a:xfrm>
          <a:prstGeom prst="rect">
            <a:avLst/>
          </a:prstGeom>
          <a:noFill/>
        </p:spPr>
        <p:txBody>
          <a:bodyPr wrap="none" rtlCol="0">
            <a:spAutoFit/>
          </a:bodyPr>
          <a:lstStyle/>
          <a:p>
            <a:r>
              <a:rPr lang="en-US" altLang="ja-JP" dirty="0"/>
              <a:t>[</a:t>
            </a:r>
            <a:r>
              <a:rPr lang="ja-JP" altLang="en-US" b="1" dirty="0"/>
              <a:t>先生</a:t>
            </a:r>
            <a:r>
              <a:rPr lang="en-US" altLang="ja-JP" dirty="0"/>
              <a:t>-</a:t>
            </a:r>
            <a:r>
              <a:rPr lang="ja-JP" altLang="en-US" dirty="0"/>
              <a:t>が</a:t>
            </a:r>
            <a:r>
              <a:rPr lang="en-US" altLang="ja-JP" dirty="0"/>
              <a:t>	</a:t>
            </a:r>
            <a:r>
              <a:rPr lang="ja-JP" altLang="en-US" b="1" dirty="0"/>
              <a:t>走</a:t>
            </a:r>
            <a:r>
              <a:rPr lang="en-US" altLang="ja-JP" b="1" dirty="0"/>
              <a:t>r</a:t>
            </a:r>
            <a:r>
              <a:rPr lang="en-US" altLang="ja-JP" dirty="0"/>
              <a:t>]</a:t>
            </a:r>
            <a:endParaRPr kumimoji="1" lang="ja-JP" altLang="en-US" dirty="0"/>
          </a:p>
        </p:txBody>
      </p:sp>
      <p:sp>
        <p:nvSpPr>
          <p:cNvPr id="3" name="テキスト ボックス 2">
            <a:extLst>
              <a:ext uri="{FF2B5EF4-FFF2-40B4-BE49-F238E27FC236}">
                <a16:creationId xmlns:a16="http://schemas.microsoft.com/office/drawing/2014/main" id="{58202D87-BC58-239E-E404-6FBA6E07291E}"/>
              </a:ext>
            </a:extLst>
          </p:cNvPr>
          <p:cNvSpPr txBox="1"/>
          <p:nvPr/>
        </p:nvSpPr>
        <p:spPr>
          <a:xfrm>
            <a:off x="4334012" y="4153555"/>
            <a:ext cx="1518364" cy="369332"/>
          </a:xfrm>
          <a:prstGeom prst="rect">
            <a:avLst/>
          </a:prstGeom>
          <a:noFill/>
        </p:spPr>
        <p:txBody>
          <a:bodyPr wrap="none" rtlCol="0">
            <a:spAutoFit/>
          </a:bodyPr>
          <a:lstStyle/>
          <a:p>
            <a:r>
              <a:rPr lang="en-US" altLang="ja-JP" dirty="0"/>
              <a:t>[</a:t>
            </a:r>
            <a:r>
              <a:rPr lang="ja-JP" altLang="en-US" b="1" dirty="0"/>
              <a:t>私</a:t>
            </a:r>
            <a:r>
              <a:rPr lang="en-US" altLang="ja-JP" dirty="0"/>
              <a:t>-</a:t>
            </a:r>
            <a:r>
              <a:rPr lang="ja-JP" altLang="en-US" dirty="0"/>
              <a:t>を</a:t>
            </a:r>
            <a:r>
              <a:rPr lang="en-US" altLang="ja-JP" dirty="0"/>
              <a:t>	</a:t>
            </a:r>
            <a:r>
              <a:rPr lang="ja-JP" altLang="en-US" b="1" dirty="0"/>
              <a:t>走</a:t>
            </a:r>
            <a:r>
              <a:rPr lang="en-US" altLang="ja-JP" b="1" dirty="0"/>
              <a:t>r</a:t>
            </a:r>
            <a:r>
              <a:rPr lang="en-US" altLang="ja-JP" dirty="0"/>
              <a:t>]</a:t>
            </a:r>
            <a:endParaRPr kumimoji="1" lang="ja-JP" altLang="en-US" dirty="0"/>
          </a:p>
        </p:txBody>
      </p:sp>
      <p:sp>
        <p:nvSpPr>
          <p:cNvPr id="6" name="テキスト ボックス 5">
            <a:extLst>
              <a:ext uri="{FF2B5EF4-FFF2-40B4-BE49-F238E27FC236}">
                <a16:creationId xmlns:a16="http://schemas.microsoft.com/office/drawing/2014/main" id="{9E324FB4-B7BE-9F01-7965-D50F892BDCAB}"/>
              </a:ext>
            </a:extLst>
          </p:cNvPr>
          <p:cNvSpPr txBox="1"/>
          <p:nvPr/>
        </p:nvSpPr>
        <p:spPr>
          <a:xfrm>
            <a:off x="7696350" y="2005568"/>
            <a:ext cx="420308" cy="369332"/>
          </a:xfrm>
          <a:prstGeom prst="rect">
            <a:avLst/>
          </a:prstGeom>
          <a:noFill/>
        </p:spPr>
        <p:txBody>
          <a:bodyPr wrap="none" rtlCol="0">
            <a:spAutoFit/>
          </a:bodyPr>
          <a:lstStyle/>
          <a:p>
            <a:r>
              <a:rPr lang="en-US" altLang="ja-JP" dirty="0"/>
              <a:t>-u</a:t>
            </a:r>
            <a:endParaRPr kumimoji="1" lang="ja-JP" altLang="en-US" dirty="0"/>
          </a:p>
        </p:txBody>
      </p:sp>
      <p:sp>
        <p:nvSpPr>
          <p:cNvPr id="15" name="テキスト ボックス 14">
            <a:extLst>
              <a:ext uri="{FF2B5EF4-FFF2-40B4-BE49-F238E27FC236}">
                <a16:creationId xmlns:a16="http://schemas.microsoft.com/office/drawing/2014/main" id="{04960747-03AE-5A21-A3D8-EDDAFC37DC66}"/>
              </a:ext>
            </a:extLst>
          </p:cNvPr>
          <p:cNvSpPr txBox="1"/>
          <p:nvPr/>
        </p:nvSpPr>
        <p:spPr>
          <a:xfrm>
            <a:off x="4301887" y="3165945"/>
            <a:ext cx="1518364" cy="369332"/>
          </a:xfrm>
          <a:prstGeom prst="rect">
            <a:avLst/>
          </a:prstGeom>
          <a:noFill/>
        </p:spPr>
        <p:txBody>
          <a:bodyPr wrap="none" rtlCol="0">
            <a:spAutoFit/>
          </a:bodyPr>
          <a:lstStyle/>
          <a:p>
            <a:r>
              <a:rPr lang="en-US" altLang="ja-JP" dirty="0"/>
              <a:t>[</a:t>
            </a:r>
            <a:r>
              <a:rPr lang="ja-JP" altLang="en-US" b="1" dirty="0"/>
              <a:t>先生</a:t>
            </a:r>
            <a:r>
              <a:rPr lang="en-US" altLang="ja-JP" dirty="0"/>
              <a:t>-</a:t>
            </a:r>
            <a:r>
              <a:rPr lang="ja-JP" altLang="en-US" dirty="0"/>
              <a:t>に</a:t>
            </a:r>
            <a:r>
              <a:rPr lang="en-US" altLang="ja-JP" dirty="0"/>
              <a:t>	</a:t>
            </a:r>
            <a:r>
              <a:rPr lang="ja-JP" altLang="en-US" b="1" dirty="0"/>
              <a:t>走</a:t>
            </a:r>
            <a:r>
              <a:rPr lang="en-US" altLang="ja-JP" b="1" dirty="0"/>
              <a:t>r</a:t>
            </a:r>
            <a:r>
              <a:rPr lang="en-US" altLang="ja-JP" dirty="0"/>
              <a:t>]</a:t>
            </a:r>
            <a:endParaRPr kumimoji="1" lang="ja-JP" altLang="en-US" dirty="0"/>
          </a:p>
        </p:txBody>
      </p:sp>
      <p:sp>
        <p:nvSpPr>
          <p:cNvPr id="20" name="テキスト ボックス 19">
            <a:extLst>
              <a:ext uri="{FF2B5EF4-FFF2-40B4-BE49-F238E27FC236}">
                <a16:creationId xmlns:a16="http://schemas.microsoft.com/office/drawing/2014/main" id="{168B0961-69FC-0C29-EBBA-A56B3A088C2C}"/>
              </a:ext>
            </a:extLst>
          </p:cNvPr>
          <p:cNvSpPr txBox="1"/>
          <p:nvPr/>
        </p:nvSpPr>
        <p:spPr>
          <a:xfrm>
            <a:off x="7709050" y="4101068"/>
            <a:ext cx="503664" cy="369332"/>
          </a:xfrm>
          <a:prstGeom prst="rect">
            <a:avLst/>
          </a:prstGeom>
          <a:noFill/>
        </p:spPr>
        <p:txBody>
          <a:bodyPr wrap="none" rtlCol="0">
            <a:spAutoFit/>
          </a:bodyPr>
          <a:lstStyle/>
          <a:p>
            <a:r>
              <a:rPr lang="en-US" altLang="ja-JP" dirty="0"/>
              <a:t>-</a:t>
            </a:r>
            <a:r>
              <a:rPr lang="en-US" altLang="ja-JP" dirty="0" err="1"/>
              <a:t>ru</a:t>
            </a:r>
            <a:endParaRPr kumimoji="1" lang="ja-JP" altLang="en-US" dirty="0"/>
          </a:p>
        </p:txBody>
      </p:sp>
      <p:sp>
        <p:nvSpPr>
          <p:cNvPr id="21" name="テキスト ボックス 20">
            <a:extLst>
              <a:ext uri="{FF2B5EF4-FFF2-40B4-BE49-F238E27FC236}">
                <a16:creationId xmlns:a16="http://schemas.microsoft.com/office/drawing/2014/main" id="{5C107F9A-6E29-A1CA-E01C-F451FAEEB391}"/>
              </a:ext>
            </a:extLst>
          </p:cNvPr>
          <p:cNvSpPr txBox="1"/>
          <p:nvPr/>
        </p:nvSpPr>
        <p:spPr>
          <a:xfrm>
            <a:off x="7696350" y="3142593"/>
            <a:ext cx="420308" cy="369332"/>
          </a:xfrm>
          <a:prstGeom prst="rect">
            <a:avLst/>
          </a:prstGeom>
          <a:noFill/>
        </p:spPr>
        <p:txBody>
          <a:bodyPr wrap="none" rtlCol="0">
            <a:spAutoFit/>
          </a:bodyPr>
          <a:lstStyle/>
          <a:p>
            <a:r>
              <a:rPr lang="en-US" altLang="ja-JP" dirty="0"/>
              <a:t>-u</a:t>
            </a:r>
            <a:endParaRPr kumimoji="1" lang="ja-JP" altLang="en-US" dirty="0"/>
          </a:p>
        </p:txBody>
      </p:sp>
      <p:sp>
        <p:nvSpPr>
          <p:cNvPr id="22" name="テキスト ボックス 21">
            <a:extLst>
              <a:ext uri="{FF2B5EF4-FFF2-40B4-BE49-F238E27FC236}">
                <a16:creationId xmlns:a16="http://schemas.microsoft.com/office/drawing/2014/main" id="{A1B11D7D-8AB6-2CA8-6B54-7371EB0DD39C}"/>
              </a:ext>
            </a:extLst>
          </p:cNvPr>
          <p:cNvSpPr txBox="1"/>
          <p:nvPr/>
        </p:nvSpPr>
        <p:spPr>
          <a:xfrm>
            <a:off x="7696350" y="5231368"/>
            <a:ext cx="420308" cy="369332"/>
          </a:xfrm>
          <a:prstGeom prst="rect">
            <a:avLst/>
          </a:prstGeom>
          <a:noFill/>
        </p:spPr>
        <p:txBody>
          <a:bodyPr wrap="none" rtlCol="0">
            <a:spAutoFit/>
          </a:bodyPr>
          <a:lstStyle/>
          <a:p>
            <a:r>
              <a:rPr lang="en-US" altLang="ja-JP" dirty="0"/>
              <a:t>-u</a:t>
            </a:r>
            <a:endParaRPr kumimoji="1" lang="ja-JP" altLang="en-US" dirty="0"/>
          </a:p>
        </p:txBody>
      </p:sp>
      <p:sp>
        <p:nvSpPr>
          <p:cNvPr id="23" name="テキスト ボックス 22">
            <a:extLst>
              <a:ext uri="{FF2B5EF4-FFF2-40B4-BE49-F238E27FC236}">
                <a16:creationId xmlns:a16="http://schemas.microsoft.com/office/drawing/2014/main" id="{8DA2CF39-E254-1B96-E41F-3F6F589DB2CA}"/>
              </a:ext>
            </a:extLst>
          </p:cNvPr>
          <p:cNvSpPr txBox="1"/>
          <p:nvPr/>
        </p:nvSpPr>
        <p:spPr>
          <a:xfrm>
            <a:off x="1625600" y="2088293"/>
            <a:ext cx="378630" cy="2031325"/>
          </a:xfrm>
          <a:prstGeom prst="rect">
            <a:avLst/>
          </a:prstGeom>
          <a:noFill/>
        </p:spPr>
        <p:txBody>
          <a:bodyPr wrap="none" rtlCol="0">
            <a:spAutoFit/>
          </a:bodyPr>
          <a:lstStyle/>
          <a:p>
            <a:r>
              <a:rPr kumimoji="1" lang="en-US" altLang="ja-JP" dirty="0"/>
              <a:t>a.</a:t>
            </a:r>
          </a:p>
          <a:p>
            <a:endParaRPr lang="en-US" altLang="ja-JP" dirty="0"/>
          </a:p>
          <a:p>
            <a:endParaRPr kumimoji="1" lang="en-US" altLang="ja-JP" dirty="0"/>
          </a:p>
          <a:p>
            <a:endParaRPr lang="en-US" altLang="ja-JP" dirty="0"/>
          </a:p>
          <a:p>
            <a:r>
              <a:rPr kumimoji="1" lang="en-US" altLang="ja-JP" dirty="0"/>
              <a:t>b.</a:t>
            </a:r>
          </a:p>
          <a:p>
            <a:endParaRPr lang="en-US" altLang="ja-JP" dirty="0"/>
          </a:p>
          <a:p>
            <a:endParaRPr kumimoji="1" lang="en-US" altLang="ja-JP" dirty="0"/>
          </a:p>
        </p:txBody>
      </p:sp>
      <p:sp>
        <p:nvSpPr>
          <p:cNvPr id="24" name="テキスト ボックス 23">
            <a:extLst>
              <a:ext uri="{FF2B5EF4-FFF2-40B4-BE49-F238E27FC236}">
                <a16:creationId xmlns:a16="http://schemas.microsoft.com/office/drawing/2014/main" id="{9724B56B-622C-7C7A-980E-A9CFCA5F351F}"/>
              </a:ext>
            </a:extLst>
          </p:cNvPr>
          <p:cNvSpPr txBox="1"/>
          <p:nvPr/>
        </p:nvSpPr>
        <p:spPr>
          <a:xfrm>
            <a:off x="1147186" y="4162101"/>
            <a:ext cx="4572000" cy="400110"/>
          </a:xfrm>
          <a:prstGeom prst="rect">
            <a:avLst/>
          </a:prstGeom>
          <a:noFill/>
        </p:spPr>
        <p:txBody>
          <a:bodyPr wrap="square">
            <a:spAutoFit/>
          </a:bodyPr>
          <a:lstStyle/>
          <a:p>
            <a:r>
              <a:rPr lang="en-US" altLang="ja-JP" sz="2000" dirty="0"/>
              <a:t>(3) </a:t>
            </a:r>
          </a:p>
        </p:txBody>
      </p:sp>
      <p:sp>
        <p:nvSpPr>
          <p:cNvPr id="25" name="テキスト ボックス 24">
            <a:extLst>
              <a:ext uri="{FF2B5EF4-FFF2-40B4-BE49-F238E27FC236}">
                <a16:creationId xmlns:a16="http://schemas.microsoft.com/office/drawing/2014/main" id="{022D8F3B-45F3-20E7-EBED-1B4066F5CC27}"/>
              </a:ext>
            </a:extLst>
          </p:cNvPr>
          <p:cNvSpPr txBox="1"/>
          <p:nvPr/>
        </p:nvSpPr>
        <p:spPr>
          <a:xfrm>
            <a:off x="1625600" y="4158393"/>
            <a:ext cx="378630" cy="2031325"/>
          </a:xfrm>
          <a:prstGeom prst="rect">
            <a:avLst/>
          </a:prstGeom>
          <a:noFill/>
        </p:spPr>
        <p:txBody>
          <a:bodyPr wrap="none" rtlCol="0">
            <a:spAutoFit/>
          </a:bodyPr>
          <a:lstStyle/>
          <a:p>
            <a:r>
              <a:rPr kumimoji="1" lang="en-US" altLang="ja-JP" dirty="0"/>
              <a:t>a.</a:t>
            </a:r>
          </a:p>
          <a:p>
            <a:endParaRPr lang="en-US" altLang="ja-JP" dirty="0"/>
          </a:p>
          <a:p>
            <a:endParaRPr kumimoji="1" lang="en-US" altLang="ja-JP" dirty="0"/>
          </a:p>
          <a:p>
            <a:endParaRPr lang="en-US" altLang="ja-JP" dirty="0"/>
          </a:p>
          <a:p>
            <a:r>
              <a:rPr kumimoji="1" lang="en-US" altLang="ja-JP" dirty="0"/>
              <a:t>b.</a:t>
            </a:r>
          </a:p>
          <a:p>
            <a:endParaRPr lang="en-US" altLang="ja-JP" dirty="0"/>
          </a:p>
          <a:p>
            <a:endParaRPr kumimoji="1" lang="en-US" altLang="ja-JP" dirty="0"/>
          </a:p>
        </p:txBody>
      </p:sp>
    </p:spTree>
    <p:extLst>
      <p:ext uri="{BB962C8B-B14F-4D97-AF65-F5344CB8AC3E}">
        <p14:creationId xmlns:p14="http://schemas.microsoft.com/office/powerpoint/2010/main" val="6892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4" grpId="0"/>
      <p:bldP spid="32" grpId="0"/>
      <p:bldP spid="16" grpId="0"/>
      <p:bldP spid="3" grpId="0"/>
      <p:bldP spid="6" grpId="0"/>
      <p:bldP spid="15" grpId="0"/>
      <p:bldP spid="20" grpId="0"/>
      <p:bldP spid="21" grpId="0"/>
      <p:bldP spid="22" grpId="0"/>
      <p:bldP spid="23" grpId="0"/>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58E13EA-C539-411D-8D2F-5F5867E1332E}"/>
              </a:ext>
            </a:extLst>
          </p:cNvPr>
          <p:cNvSpPr>
            <a:spLocks noGrp="1"/>
          </p:cNvSpPr>
          <p:nvPr>
            <p:ph type="title"/>
          </p:nvPr>
        </p:nvSpPr>
        <p:spPr>
          <a:xfrm>
            <a:off x="623888" y="1709739"/>
            <a:ext cx="7886700" cy="3367358"/>
          </a:xfrm>
        </p:spPr>
        <p:txBody>
          <a:bodyPr/>
          <a:lstStyle/>
          <a:p>
            <a:pPr algn="ctr"/>
            <a:r>
              <a:rPr kumimoji="1" lang="en-US" altLang="ja-JP" dirty="0"/>
              <a:t>Thank you very much </a:t>
            </a:r>
            <a:br>
              <a:rPr kumimoji="1" lang="en-US" altLang="ja-JP" dirty="0"/>
            </a:br>
            <a:r>
              <a:rPr kumimoji="1" lang="en-US" altLang="ja-JP" dirty="0"/>
              <a:t>for your attention!</a:t>
            </a:r>
            <a:endParaRPr kumimoji="1" lang="ja-JP" altLang="en-US" dirty="0"/>
          </a:p>
        </p:txBody>
      </p:sp>
      <p:sp>
        <p:nvSpPr>
          <p:cNvPr id="4" name="日付プレースホルダー 3">
            <a:extLst>
              <a:ext uri="{FF2B5EF4-FFF2-40B4-BE49-F238E27FC236}">
                <a16:creationId xmlns:a16="http://schemas.microsoft.com/office/drawing/2014/main" id="{AB634A8C-8A30-444C-8E79-310AE517CF50}"/>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5" name="フッター プレースホルダー 4">
            <a:extLst>
              <a:ext uri="{FF2B5EF4-FFF2-40B4-BE49-F238E27FC236}">
                <a16:creationId xmlns:a16="http://schemas.microsoft.com/office/drawing/2014/main" id="{B791175F-AA75-479D-BB50-FDA3DB8F9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49C4A-6FF9-49DA-B87C-C1E696122B1D}"/>
              </a:ext>
            </a:extLst>
          </p:cNvPr>
          <p:cNvSpPr>
            <a:spLocks noGrp="1"/>
          </p:cNvSpPr>
          <p:nvPr>
            <p:ph type="sldNum" sz="quarter" idx="12"/>
          </p:nvPr>
        </p:nvSpPr>
        <p:spPr/>
        <p:txBody>
          <a:bodyPr/>
          <a:lstStyle/>
          <a:p>
            <a:fld id="{12DEAC85-D35B-473B-9828-037900E0F87D}" type="slidenum">
              <a:rPr kumimoji="1" lang="ja-JP" altLang="en-US" smtClean="0"/>
              <a:t>40</a:t>
            </a:fld>
            <a:endParaRPr kumimoji="1" lang="ja-JP" altLang="en-US"/>
          </a:p>
        </p:txBody>
      </p:sp>
      <p:sp>
        <p:nvSpPr>
          <p:cNvPr id="18" name="楕円 17">
            <a:extLst>
              <a:ext uri="{FF2B5EF4-FFF2-40B4-BE49-F238E27FC236}">
                <a16:creationId xmlns:a16="http://schemas.microsoft.com/office/drawing/2014/main" id="{36AF534B-ABB1-492A-BDE5-1CAE1C5F66A9}"/>
              </a:ext>
            </a:extLst>
          </p:cNvPr>
          <p:cNvSpPr/>
          <p:nvPr/>
        </p:nvSpPr>
        <p:spPr>
          <a:xfrm>
            <a:off x="3983416" y="1438212"/>
            <a:ext cx="1343957" cy="13974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太陽 18">
            <a:extLst>
              <a:ext uri="{FF2B5EF4-FFF2-40B4-BE49-F238E27FC236}">
                <a16:creationId xmlns:a16="http://schemas.microsoft.com/office/drawing/2014/main" id="{DDF3DC5F-2544-46AD-9488-1CF8172B7393}"/>
              </a:ext>
            </a:extLst>
          </p:cNvPr>
          <p:cNvSpPr/>
          <p:nvPr/>
        </p:nvSpPr>
        <p:spPr>
          <a:xfrm>
            <a:off x="390939" y="1933303"/>
            <a:ext cx="1924594" cy="1933303"/>
          </a:xfrm>
          <a:prstGeom prst="sun">
            <a:avLst/>
          </a:prstGeom>
          <a:solidFill>
            <a:srgbClr val="EBD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星: 5 pt 19">
            <a:extLst>
              <a:ext uri="{FF2B5EF4-FFF2-40B4-BE49-F238E27FC236}">
                <a16:creationId xmlns:a16="http://schemas.microsoft.com/office/drawing/2014/main" id="{667B0189-3EEA-4A2D-B962-12401F1FFC3B}"/>
              </a:ext>
            </a:extLst>
          </p:cNvPr>
          <p:cNvSpPr/>
          <p:nvPr/>
        </p:nvSpPr>
        <p:spPr>
          <a:xfrm>
            <a:off x="7012963" y="0"/>
            <a:ext cx="1924594" cy="1933303"/>
          </a:xfrm>
          <a:prstGeom prst="star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01473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77C35094-CD7F-9767-B680-BD500BE171C5}"/>
              </a:ext>
            </a:extLst>
          </p:cNvPr>
          <p:cNvSpPr txBox="1"/>
          <p:nvPr/>
        </p:nvSpPr>
        <p:spPr>
          <a:xfrm>
            <a:off x="2486324" y="2721080"/>
            <a:ext cx="5501827" cy="646331"/>
          </a:xfrm>
          <a:prstGeom prst="rect">
            <a:avLst/>
          </a:prstGeom>
          <a:noFill/>
        </p:spPr>
        <p:txBody>
          <a:bodyPr wrap="none" rtlCol="0">
            <a:spAutoFit/>
          </a:bodyPr>
          <a:lstStyle/>
          <a:p>
            <a:r>
              <a:rPr lang="en-US" altLang="ja-JP" b="1" dirty="0"/>
              <a:t>[</a:t>
            </a:r>
            <a:r>
              <a:rPr lang="ja-JP" altLang="en-US" b="1" dirty="0">
                <a:solidFill>
                  <a:srgbClr val="0070C0"/>
                </a:solidFill>
              </a:rPr>
              <a:t>私</a:t>
            </a:r>
            <a:r>
              <a:rPr lang="en-US" altLang="ja-JP" dirty="0"/>
              <a:t>-</a:t>
            </a:r>
            <a:r>
              <a:rPr lang="ja-JP" altLang="en-US" dirty="0"/>
              <a:t>が　                                              </a:t>
            </a:r>
            <a:r>
              <a:rPr lang="en-US" altLang="ja-JP" dirty="0"/>
              <a:t>-</a:t>
            </a:r>
            <a:r>
              <a:rPr lang="ja-JP" altLang="en-US" b="1" dirty="0">
                <a:solidFill>
                  <a:srgbClr val="0070C0"/>
                </a:solidFill>
              </a:rPr>
              <a:t>ていただ</a:t>
            </a:r>
            <a:r>
              <a:rPr lang="en-US" altLang="ja-JP" b="1" dirty="0">
                <a:solidFill>
                  <a:srgbClr val="0070C0"/>
                </a:solidFill>
              </a:rPr>
              <a:t>k</a:t>
            </a:r>
            <a:r>
              <a:rPr lang="en-US" altLang="ja-JP" b="1" dirty="0"/>
              <a:t>]</a:t>
            </a:r>
            <a:endParaRPr kumimoji="1" lang="ja-JP" altLang="en-US" b="1" dirty="0">
              <a:solidFill>
                <a:srgbClr val="0070C0"/>
              </a:solidFill>
            </a:endParaRPr>
          </a:p>
          <a:p>
            <a:endParaRPr kumimoji="1" lang="ja-JP" altLang="en-US" dirty="0"/>
          </a:p>
        </p:txBody>
      </p:sp>
      <p:grpSp>
        <p:nvGrpSpPr>
          <p:cNvPr id="11" name="グループ化 10">
            <a:extLst>
              <a:ext uri="{FF2B5EF4-FFF2-40B4-BE49-F238E27FC236}">
                <a16:creationId xmlns:a16="http://schemas.microsoft.com/office/drawing/2014/main" id="{708C4042-E0D1-6598-55C6-8FEAE7156DF0}"/>
              </a:ext>
            </a:extLst>
          </p:cNvPr>
          <p:cNvGrpSpPr/>
          <p:nvPr/>
        </p:nvGrpSpPr>
        <p:grpSpPr>
          <a:xfrm>
            <a:off x="3410094" y="2713226"/>
            <a:ext cx="3377848" cy="370004"/>
            <a:chOff x="2698894" y="3318345"/>
            <a:chExt cx="3377848" cy="370004"/>
          </a:xfrm>
        </p:grpSpPr>
        <p:sp>
          <p:nvSpPr>
            <p:cNvPr id="9" name="テキスト ボックス 8">
              <a:extLst>
                <a:ext uri="{FF2B5EF4-FFF2-40B4-BE49-F238E27FC236}">
                  <a16:creationId xmlns:a16="http://schemas.microsoft.com/office/drawing/2014/main" id="{174CEA9B-9BFD-D419-E2CF-2098C042D6E7}"/>
                </a:ext>
              </a:extLst>
            </p:cNvPr>
            <p:cNvSpPr txBox="1"/>
            <p:nvPr/>
          </p:nvSpPr>
          <p:spPr>
            <a:xfrm>
              <a:off x="2698894" y="3319017"/>
              <a:ext cx="3377848" cy="369332"/>
            </a:xfrm>
            <a:prstGeom prst="rect">
              <a:avLst/>
            </a:prstGeom>
            <a:noFill/>
          </p:spPr>
          <p:txBody>
            <a:bodyPr wrap="none" rtlCol="0">
              <a:spAutoFit/>
            </a:bodyPr>
            <a:lstStyle/>
            <a:p>
              <a:r>
                <a:rPr lang="en-US" altLang="ja-JP" b="1" dirty="0"/>
                <a:t>[</a:t>
              </a:r>
              <a:r>
                <a:rPr lang="ja-JP" altLang="en-US" b="1" dirty="0">
                  <a:solidFill>
                    <a:srgbClr val="FF0000"/>
                  </a:solidFill>
                </a:rPr>
                <a:t>先生</a:t>
              </a:r>
              <a:r>
                <a:rPr lang="en-US" altLang="ja-JP" dirty="0"/>
                <a:t>-</a:t>
              </a:r>
              <a:r>
                <a:rPr lang="ja-JP" altLang="en-US" dirty="0"/>
                <a:t>に</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7" name="テキスト ボックス 6">
              <a:extLst>
                <a:ext uri="{FF2B5EF4-FFF2-40B4-BE49-F238E27FC236}">
                  <a16:creationId xmlns:a16="http://schemas.microsoft.com/office/drawing/2014/main" id="{5E5C7B6B-3031-E09A-1682-A3D2809C5B81}"/>
                </a:ext>
              </a:extLst>
            </p:cNvPr>
            <p:cNvSpPr txBox="1"/>
            <p:nvPr/>
          </p:nvSpPr>
          <p:spPr>
            <a:xfrm>
              <a:off x="3628787" y="3318345"/>
              <a:ext cx="1521570" cy="369332"/>
            </a:xfrm>
            <a:prstGeom prst="rect">
              <a:avLst/>
            </a:prstGeom>
            <a:noFill/>
          </p:spPr>
          <p:txBody>
            <a:bodyPr wrap="none" rtlCol="0">
              <a:spAutoFit/>
            </a:bodyPr>
            <a:lstStyle/>
            <a:p>
              <a:r>
                <a:rPr lang="en-US" altLang="ja-JP" dirty="0"/>
                <a:t>[</a:t>
              </a:r>
              <a:r>
                <a:rPr lang="ja-JP" altLang="en-US" b="1" dirty="0">
                  <a:solidFill>
                    <a:schemeClr val="bg1">
                      <a:lumMod val="75000"/>
                    </a:schemeClr>
                  </a:solidFill>
                </a:rPr>
                <a:t>私</a:t>
              </a:r>
              <a:r>
                <a:rPr lang="en-US" altLang="ja-JP" dirty="0">
                  <a:solidFill>
                    <a:schemeClr val="bg1">
                      <a:lumMod val="75000"/>
                    </a:schemeClr>
                  </a:solidFill>
                </a:rPr>
                <a:t>-</a:t>
              </a:r>
              <a:r>
                <a:rPr lang="ja-JP" altLang="en-US" dirty="0">
                  <a:solidFill>
                    <a:schemeClr val="bg1">
                      <a:lumMod val="75000"/>
                    </a:schemeClr>
                  </a:solidFill>
                </a:rPr>
                <a:t>を</a:t>
              </a:r>
              <a:r>
                <a:rPr lang="en-US" altLang="ja-JP" dirty="0"/>
                <a:t>	</a:t>
              </a:r>
              <a:r>
                <a:rPr lang="ja-JP" altLang="en-US" b="1" dirty="0"/>
                <a:t>走</a:t>
              </a:r>
              <a:r>
                <a:rPr lang="en-US" altLang="ja-JP" b="1" dirty="0"/>
                <a:t>r</a:t>
              </a:r>
              <a:r>
                <a:rPr lang="en-US" altLang="ja-JP" dirty="0"/>
                <a:t>]</a:t>
              </a:r>
              <a:endParaRPr kumimoji="1" lang="ja-JP" altLang="en-US" dirty="0"/>
            </a:p>
          </p:txBody>
        </p:sp>
      </p:grpSp>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5</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4810932" cy="400110"/>
          </a:xfrm>
          <a:prstGeom prst="rect">
            <a:avLst/>
          </a:prstGeom>
          <a:noFill/>
        </p:spPr>
        <p:txBody>
          <a:bodyPr wrap="none" rtlCol="0">
            <a:spAutoFit/>
          </a:bodyPr>
          <a:lstStyle/>
          <a:p>
            <a:r>
              <a:rPr kumimoji="1" lang="ja-JP" altLang="en-US" sz="2000" b="1" dirty="0">
                <a:solidFill>
                  <a:srgbClr val="C00000"/>
                </a:solidFill>
              </a:rPr>
              <a:t>日本語の適用形 </a:t>
            </a:r>
            <a:r>
              <a:rPr kumimoji="1" lang="en-US" altLang="ja-JP" sz="2000" b="1" dirty="0">
                <a:solidFill>
                  <a:srgbClr val="C00000"/>
                </a:solidFill>
              </a:rPr>
              <a:t>Japanese </a:t>
            </a:r>
            <a:r>
              <a:rPr kumimoji="1" lang="en-US" altLang="ja-JP" sz="2000" b="1" dirty="0" err="1">
                <a:solidFill>
                  <a:srgbClr val="C00000"/>
                </a:solidFill>
              </a:rPr>
              <a:t>Applicatives</a:t>
            </a:r>
            <a:endParaRPr kumimoji="1" lang="en-US" altLang="ja-JP" sz="2000" dirty="0"/>
          </a:p>
        </p:txBody>
      </p:sp>
      <p:sp>
        <p:nvSpPr>
          <p:cNvPr id="48" name="四角形: 角を丸くする 47">
            <a:extLst>
              <a:ext uri="{FF2B5EF4-FFF2-40B4-BE49-F238E27FC236}">
                <a16:creationId xmlns:a16="http://schemas.microsoft.com/office/drawing/2014/main" id="{589063A9-9759-48E0-9BDB-96A69DA1BAEB}"/>
              </a:ext>
            </a:extLst>
          </p:cNvPr>
          <p:cNvSpPr/>
          <p:nvPr/>
        </p:nvSpPr>
        <p:spPr>
          <a:xfrm>
            <a:off x="720349" y="1394424"/>
            <a:ext cx="5949392"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a:t>
            </a:r>
            <a:r>
              <a:rPr lang="en-US" altLang="ja-JP" b="1" dirty="0">
                <a:solidFill>
                  <a:schemeClr val="tx1"/>
                </a:solidFill>
              </a:rPr>
              <a:t>V</a:t>
            </a:r>
            <a:r>
              <a:rPr lang="ja-JP" altLang="en-US" b="1" dirty="0">
                <a:solidFill>
                  <a:schemeClr val="tx1"/>
                </a:solidFill>
              </a:rPr>
              <a:t>させていただく」構文と「</a:t>
            </a:r>
            <a:r>
              <a:rPr lang="en-US" altLang="ja-JP" b="1" dirty="0">
                <a:solidFill>
                  <a:schemeClr val="tx1"/>
                </a:solidFill>
              </a:rPr>
              <a:t>V</a:t>
            </a:r>
            <a:r>
              <a:rPr lang="ja-JP" altLang="en-US" b="1" dirty="0">
                <a:solidFill>
                  <a:schemeClr val="tx1"/>
                </a:solidFill>
              </a:rPr>
              <a:t>させていただく」構文</a:t>
            </a:r>
            <a:endParaRPr kumimoji="1" lang="ja-JP" altLang="en-US" b="1" dirty="0">
              <a:solidFill>
                <a:schemeClr val="tx1"/>
              </a:solidFill>
            </a:endParaRPr>
          </a:p>
        </p:txBody>
      </p:sp>
      <p:sp>
        <p:nvSpPr>
          <p:cNvPr id="22" name="テキスト ボックス 21">
            <a:extLst>
              <a:ext uri="{FF2B5EF4-FFF2-40B4-BE49-F238E27FC236}">
                <a16:creationId xmlns:a16="http://schemas.microsoft.com/office/drawing/2014/main" id="{A1B11D7D-8AB6-2CA8-6B54-7371EB0DD39C}"/>
              </a:ext>
            </a:extLst>
          </p:cNvPr>
          <p:cNvSpPr txBox="1"/>
          <p:nvPr/>
        </p:nvSpPr>
        <p:spPr>
          <a:xfrm>
            <a:off x="7696350" y="2721249"/>
            <a:ext cx="420308" cy="369332"/>
          </a:xfrm>
          <a:prstGeom prst="rect">
            <a:avLst/>
          </a:prstGeom>
          <a:noFill/>
        </p:spPr>
        <p:txBody>
          <a:bodyPr wrap="none" rtlCol="0">
            <a:spAutoFit/>
          </a:bodyPr>
          <a:lstStyle/>
          <a:p>
            <a:r>
              <a:rPr lang="en-US" altLang="ja-JP" dirty="0"/>
              <a:t>-u</a:t>
            </a:r>
            <a:endParaRPr kumimoji="1" lang="ja-JP" altLang="en-US" dirty="0"/>
          </a:p>
        </p:txBody>
      </p:sp>
      <p:sp>
        <p:nvSpPr>
          <p:cNvPr id="24" name="テキスト ボックス 23">
            <a:extLst>
              <a:ext uri="{FF2B5EF4-FFF2-40B4-BE49-F238E27FC236}">
                <a16:creationId xmlns:a16="http://schemas.microsoft.com/office/drawing/2014/main" id="{9724B56B-622C-7C7A-980E-A9CFCA5F351F}"/>
              </a:ext>
            </a:extLst>
          </p:cNvPr>
          <p:cNvSpPr txBox="1"/>
          <p:nvPr/>
        </p:nvSpPr>
        <p:spPr>
          <a:xfrm>
            <a:off x="1147186" y="1938853"/>
            <a:ext cx="4572000" cy="400110"/>
          </a:xfrm>
          <a:prstGeom prst="rect">
            <a:avLst/>
          </a:prstGeom>
          <a:noFill/>
        </p:spPr>
        <p:txBody>
          <a:bodyPr wrap="square">
            <a:spAutoFit/>
          </a:bodyPr>
          <a:lstStyle/>
          <a:p>
            <a:r>
              <a:rPr lang="en-US" altLang="ja-JP" sz="2000" dirty="0"/>
              <a:t>(4) </a:t>
            </a:r>
          </a:p>
        </p:txBody>
      </p:sp>
      <p:sp>
        <p:nvSpPr>
          <p:cNvPr id="25" name="テキスト ボックス 24">
            <a:extLst>
              <a:ext uri="{FF2B5EF4-FFF2-40B4-BE49-F238E27FC236}">
                <a16:creationId xmlns:a16="http://schemas.microsoft.com/office/drawing/2014/main" id="{022D8F3B-45F3-20E7-EBED-1B4066F5CC27}"/>
              </a:ext>
            </a:extLst>
          </p:cNvPr>
          <p:cNvSpPr txBox="1"/>
          <p:nvPr/>
        </p:nvSpPr>
        <p:spPr>
          <a:xfrm>
            <a:off x="1625600" y="1908254"/>
            <a:ext cx="378630" cy="1754326"/>
          </a:xfrm>
          <a:prstGeom prst="rect">
            <a:avLst/>
          </a:prstGeom>
          <a:noFill/>
        </p:spPr>
        <p:txBody>
          <a:bodyPr wrap="none" rtlCol="0">
            <a:spAutoFit/>
          </a:bodyPr>
          <a:lstStyle/>
          <a:p>
            <a:r>
              <a:rPr kumimoji="1" lang="en-US" altLang="ja-JP" dirty="0"/>
              <a:t>a.</a:t>
            </a:r>
          </a:p>
          <a:p>
            <a:endParaRPr kumimoji="1" lang="en-US" altLang="ja-JP" dirty="0"/>
          </a:p>
          <a:p>
            <a:endParaRPr lang="en-US" altLang="ja-JP" dirty="0"/>
          </a:p>
          <a:p>
            <a:r>
              <a:rPr kumimoji="1" lang="en-US" altLang="ja-JP" dirty="0"/>
              <a:t>b.</a:t>
            </a:r>
          </a:p>
          <a:p>
            <a:endParaRPr lang="en-US" altLang="ja-JP" dirty="0"/>
          </a:p>
          <a:p>
            <a:endParaRPr kumimoji="1" lang="en-US" altLang="ja-JP" dirty="0"/>
          </a:p>
        </p:txBody>
      </p:sp>
      <p:sp>
        <p:nvSpPr>
          <p:cNvPr id="14" name="テキスト ボックス 13">
            <a:extLst>
              <a:ext uri="{FF2B5EF4-FFF2-40B4-BE49-F238E27FC236}">
                <a16:creationId xmlns:a16="http://schemas.microsoft.com/office/drawing/2014/main" id="{1A330CFF-96F4-AC2F-CEE4-F2BC7B9A9B5C}"/>
              </a:ext>
            </a:extLst>
          </p:cNvPr>
          <p:cNvSpPr txBox="1"/>
          <p:nvPr/>
        </p:nvSpPr>
        <p:spPr>
          <a:xfrm>
            <a:off x="2486322" y="1932183"/>
            <a:ext cx="5264583" cy="646331"/>
          </a:xfrm>
          <a:prstGeom prst="rect">
            <a:avLst/>
          </a:prstGeom>
          <a:noFill/>
        </p:spPr>
        <p:txBody>
          <a:bodyPr wrap="none" rtlCol="0">
            <a:spAutoFit/>
          </a:bodyPr>
          <a:lstStyle/>
          <a:p>
            <a:r>
              <a:rPr lang="en-US" altLang="ja-JP" b="1" dirty="0"/>
              <a:t>[            </a:t>
            </a:r>
            <a:r>
              <a:rPr lang="ja-JP" altLang="en-US" dirty="0"/>
              <a:t>　                                          </a:t>
            </a:r>
            <a:r>
              <a:rPr lang="en-US" altLang="ja-JP" dirty="0"/>
              <a:t>-</a:t>
            </a:r>
            <a:r>
              <a:rPr lang="ja-JP" altLang="en-US" b="1" dirty="0">
                <a:solidFill>
                  <a:srgbClr val="0070C0"/>
                </a:solidFill>
              </a:rPr>
              <a:t>てくださ</a:t>
            </a:r>
            <a:r>
              <a:rPr lang="en-US" altLang="ja-JP" b="1" dirty="0">
                <a:solidFill>
                  <a:srgbClr val="0070C0"/>
                </a:solidFill>
              </a:rPr>
              <a:t>r</a:t>
            </a:r>
            <a:r>
              <a:rPr lang="en-US" altLang="ja-JP" b="1" dirty="0"/>
              <a:t>]</a:t>
            </a:r>
            <a:endParaRPr kumimoji="1" lang="ja-JP" altLang="en-US" b="1" dirty="0">
              <a:solidFill>
                <a:srgbClr val="0070C0"/>
              </a:solidFill>
            </a:endParaRPr>
          </a:p>
          <a:p>
            <a:endParaRPr kumimoji="1" lang="ja-JP" altLang="en-US" dirty="0"/>
          </a:p>
        </p:txBody>
      </p:sp>
      <p:grpSp>
        <p:nvGrpSpPr>
          <p:cNvPr id="17" name="グループ化 16">
            <a:extLst>
              <a:ext uri="{FF2B5EF4-FFF2-40B4-BE49-F238E27FC236}">
                <a16:creationId xmlns:a16="http://schemas.microsoft.com/office/drawing/2014/main" id="{AC94CDE9-EB62-9C83-61A4-B1ED8729A8B7}"/>
              </a:ext>
            </a:extLst>
          </p:cNvPr>
          <p:cNvGrpSpPr/>
          <p:nvPr/>
        </p:nvGrpSpPr>
        <p:grpSpPr>
          <a:xfrm>
            <a:off x="3410092" y="1924329"/>
            <a:ext cx="3377848" cy="370004"/>
            <a:chOff x="2698894" y="3318345"/>
            <a:chExt cx="3377848" cy="370004"/>
          </a:xfrm>
        </p:grpSpPr>
        <p:sp>
          <p:nvSpPr>
            <p:cNvPr id="26" name="テキスト ボックス 25">
              <a:extLst>
                <a:ext uri="{FF2B5EF4-FFF2-40B4-BE49-F238E27FC236}">
                  <a16:creationId xmlns:a16="http://schemas.microsoft.com/office/drawing/2014/main" id="{9347601A-0166-94EF-7B99-D58529A82706}"/>
                </a:ext>
              </a:extLst>
            </p:cNvPr>
            <p:cNvSpPr txBox="1"/>
            <p:nvPr/>
          </p:nvSpPr>
          <p:spPr>
            <a:xfrm>
              <a:off x="2698894" y="3319017"/>
              <a:ext cx="3377848" cy="369332"/>
            </a:xfrm>
            <a:prstGeom prst="rect">
              <a:avLst/>
            </a:prstGeom>
            <a:noFill/>
          </p:spPr>
          <p:txBody>
            <a:bodyPr wrap="none" rtlCol="0">
              <a:spAutoFit/>
            </a:bodyPr>
            <a:lstStyle/>
            <a:p>
              <a:r>
                <a:rPr lang="en-US" altLang="ja-JP" b="1" dirty="0"/>
                <a:t>[</a:t>
              </a:r>
              <a:r>
                <a:rPr lang="ja-JP" altLang="en-US" b="1" dirty="0">
                  <a:solidFill>
                    <a:srgbClr val="0070C0"/>
                  </a:solidFill>
                </a:rPr>
                <a:t>先生</a:t>
              </a:r>
              <a:r>
                <a:rPr lang="en-US" altLang="ja-JP" dirty="0"/>
                <a:t>-</a:t>
              </a:r>
              <a:r>
                <a:rPr lang="ja-JP" altLang="en-US" dirty="0"/>
                <a:t>が</a:t>
              </a:r>
              <a:r>
                <a:rPr lang="en-US" altLang="ja-JP" dirty="0"/>
                <a:t>	</a:t>
              </a:r>
              <a:r>
                <a:rPr lang="ja-JP" altLang="en-US" dirty="0"/>
                <a:t>　　　　　　</a:t>
              </a:r>
              <a:r>
                <a:rPr lang="en-US" altLang="ja-JP" dirty="0"/>
                <a:t>-</a:t>
              </a:r>
              <a:r>
                <a:rPr lang="en-US" altLang="ja-JP" b="1" dirty="0" err="1">
                  <a:solidFill>
                    <a:srgbClr val="FF0000"/>
                  </a:solidFill>
                </a:rPr>
                <a:t>ase</a:t>
              </a:r>
              <a:r>
                <a:rPr lang="en-US" altLang="ja-JP" b="1" dirty="0"/>
                <a:t>] </a:t>
              </a:r>
              <a:r>
                <a:rPr lang="ja-JP" altLang="en-US" b="1" dirty="0">
                  <a:solidFill>
                    <a:srgbClr val="FF0000"/>
                  </a:solidFill>
                </a:rPr>
                <a:t>　</a:t>
              </a:r>
              <a:endParaRPr kumimoji="1" lang="ja-JP" altLang="en-US" dirty="0"/>
            </a:p>
          </p:txBody>
        </p:sp>
        <p:sp>
          <p:nvSpPr>
            <p:cNvPr id="27" name="テキスト ボックス 26">
              <a:extLst>
                <a:ext uri="{FF2B5EF4-FFF2-40B4-BE49-F238E27FC236}">
                  <a16:creationId xmlns:a16="http://schemas.microsoft.com/office/drawing/2014/main" id="{BB2BAE21-64E3-6781-A432-589866794C3B}"/>
                </a:ext>
              </a:extLst>
            </p:cNvPr>
            <p:cNvSpPr txBox="1"/>
            <p:nvPr/>
          </p:nvSpPr>
          <p:spPr>
            <a:xfrm>
              <a:off x="3628787" y="3318345"/>
              <a:ext cx="1521570" cy="369332"/>
            </a:xfrm>
            <a:prstGeom prst="rect">
              <a:avLst/>
            </a:prstGeom>
            <a:noFill/>
          </p:spPr>
          <p:txBody>
            <a:bodyPr wrap="none" rtlCol="0">
              <a:spAutoFit/>
            </a:bodyPr>
            <a:lstStyle/>
            <a:p>
              <a:r>
                <a:rPr lang="en-US" altLang="ja-JP" dirty="0"/>
                <a:t>[</a:t>
              </a:r>
              <a:r>
                <a:rPr lang="ja-JP" altLang="en-US" b="1" dirty="0"/>
                <a:t>私</a:t>
              </a:r>
              <a:r>
                <a:rPr lang="en-US" altLang="ja-JP" dirty="0"/>
                <a:t>-</a:t>
              </a:r>
              <a:r>
                <a:rPr lang="ja-JP" altLang="en-US" dirty="0"/>
                <a:t>を</a:t>
              </a:r>
              <a:r>
                <a:rPr lang="en-US" altLang="ja-JP" dirty="0"/>
                <a:t>	</a:t>
              </a:r>
              <a:r>
                <a:rPr lang="ja-JP" altLang="en-US" b="1" dirty="0"/>
                <a:t>走</a:t>
              </a:r>
              <a:r>
                <a:rPr lang="en-US" altLang="ja-JP" b="1" dirty="0"/>
                <a:t>r</a:t>
              </a:r>
              <a:r>
                <a:rPr lang="en-US" altLang="ja-JP" dirty="0"/>
                <a:t>]</a:t>
              </a:r>
              <a:endParaRPr kumimoji="1" lang="ja-JP" altLang="en-US" dirty="0"/>
            </a:p>
          </p:txBody>
        </p:sp>
      </p:grpSp>
      <p:sp>
        <p:nvSpPr>
          <p:cNvPr id="28" name="テキスト ボックス 27">
            <a:extLst>
              <a:ext uri="{FF2B5EF4-FFF2-40B4-BE49-F238E27FC236}">
                <a16:creationId xmlns:a16="http://schemas.microsoft.com/office/drawing/2014/main" id="{08D94D55-F5D6-F115-E9C5-5FFECF581A0F}"/>
              </a:ext>
            </a:extLst>
          </p:cNvPr>
          <p:cNvSpPr txBox="1"/>
          <p:nvPr/>
        </p:nvSpPr>
        <p:spPr>
          <a:xfrm>
            <a:off x="7696348" y="1932352"/>
            <a:ext cx="420308" cy="369332"/>
          </a:xfrm>
          <a:prstGeom prst="rect">
            <a:avLst/>
          </a:prstGeom>
          <a:noFill/>
        </p:spPr>
        <p:txBody>
          <a:bodyPr wrap="none" rtlCol="0">
            <a:spAutoFit/>
          </a:bodyPr>
          <a:lstStyle/>
          <a:p>
            <a:r>
              <a:rPr lang="en-US" altLang="ja-JP" dirty="0"/>
              <a:t>-u</a:t>
            </a:r>
            <a:endParaRPr kumimoji="1" lang="ja-JP" altLang="en-US" dirty="0"/>
          </a:p>
        </p:txBody>
      </p:sp>
      <p:sp>
        <p:nvSpPr>
          <p:cNvPr id="29" name="テキスト ボックス 28">
            <a:extLst>
              <a:ext uri="{FF2B5EF4-FFF2-40B4-BE49-F238E27FC236}">
                <a16:creationId xmlns:a16="http://schemas.microsoft.com/office/drawing/2014/main" id="{6E78EC19-FE38-4E7A-2BD7-2D3670DFA4A3}"/>
              </a:ext>
            </a:extLst>
          </p:cNvPr>
          <p:cNvSpPr txBox="1"/>
          <p:nvPr/>
        </p:nvSpPr>
        <p:spPr>
          <a:xfrm>
            <a:off x="1147186" y="3227293"/>
            <a:ext cx="7579319" cy="923330"/>
          </a:xfrm>
          <a:prstGeom prst="rect">
            <a:avLst/>
          </a:prstGeom>
          <a:noFill/>
        </p:spPr>
        <p:txBody>
          <a:bodyPr wrap="none" rtlCol="0">
            <a:spAutoFit/>
          </a:bodyPr>
          <a:lstStyle/>
          <a:p>
            <a:pPr>
              <a:tabLst>
                <a:tab pos="447675" algn="l"/>
              </a:tabLst>
            </a:pPr>
            <a:r>
              <a:rPr kumimoji="1" lang="en-US" altLang="ja-JP" dirty="0"/>
              <a:t>(5)	a.	*[</a:t>
            </a:r>
            <a:r>
              <a:rPr kumimoji="1" lang="ja-JP" altLang="en-US" dirty="0"/>
              <a:t>走らせてくださった</a:t>
            </a:r>
            <a:r>
              <a:rPr kumimoji="1" lang="en-US" altLang="ja-JP" dirty="0"/>
              <a:t>]</a:t>
            </a:r>
            <a:r>
              <a:rPr kumimoji="1" lang="ja-JP" altLang="en-US" dirty="0"/>
              <a:t>が、</a:t>
            </a:r>
            <a:r>
              <a:rPr kumimoji="1" lang="en-US" altLang="ja-JP" dirty="0"/>
              <a:t>[</a:t>
            </a:r>
            <a:r>
              <a:rPr kumimoji="1" lang="ja-JP" altLang="en-US" dirty="0"/>
              <a:t>走らせてはいただけ</a:t>
            </a:r>
            <a:r>
              <a:rPr kumimoji="1" lang="en-US" altLang="ja-JP" dirty="0"/>
              <a:t>]</a:t>
            </a:r>
            <a:r>
              <a:rPr kumimoji="1" lang="ja-JP" altLang="en-US" dirty="0"/>
              <a:t>なかった。</a:t>
            </a:r>
            <a:endParaRPr kumimoji="1" lang="en-US" altLang="ja-JP" dirty="0"/>
          </a:p>
          <a:p>
            <a:pPr>
              <a:tabLst>
                <a:tab pos="447675" algn="l"/>
              </a:tabLst>
            </a:pPr>
            <a:endParaRPr lang="en-US" altLang="ja-JP" dirty="0"/>
          </a:p>
          <a:p>
            <a:pPr>
              <a:tabLst>
                <a:tab pos="447675" algn="l"/>
              </a:tabLst>
            </a:pPr>
            <a:r>
              <a:rPr kumimoji="1" lang="en-US" altLang="ja-JP" dirty="0"/>
              <a:t>	b.	*[</a:t>
            </a:r>
            <a:r>
              <a:rPr kumimoji="1" lang="ja-JP" altLang="en-US" dirty="0"/>
              <a:t>走らせてはいただけた</a:t>
            </a:r>
            <a:r>
              <a:rPr kumimoji="1" lang="en-US" altLang="ja-JP" dirty="0"/>
              <a:t>]</a:t>
            </a:r>
            <a:r>
              <a:rPr kumimoji="1" lang="ja-JP" altLang="en-US" dirty="0"/>
              <a:t>が、</a:t>
            </a:r>
            <a:r>
              <a:rPr kumimoji="1" lang="en-US" altLang="ja-JP" dirty="0"/>
              <a:t>[</a:t>
            </a:r>
            <a:r>
              <a:rPr kumimoji="1" lang="ja-JP" altLang="en-US" dirty="0"/>
              <a:t>走らせてはくださら</a:t>
            </a:r>
            <a:r>
              <a:rPr kumimoji="1" lang="en-US" altLang="ja-JP" dirty="0"/>
              <a:t>]</a:t>
            </a:r>
            <a:r>
              <a:rPr kumimoji="1" lang="ja-JP" altLang="en-US" dirty="0"/>
              <a:t>なかった。</a:t>
            </a: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CF5384CB-B5AD-9395-FA52-8ED0C49957EA}"/>
                  </a:ext>
                </a:extLst>
              </p:cNvPr>
              <p:cNvSpPr txBox="1"/>
              <p:nvPr/>
            </p:nvSpPr>
            <p:spPr>
              <a:xfrm>
                <a:off x="830831" y="4438354"/>
                <a:ext cx="7728398" cy="923330"/>
              </a:xfrm>
              <a:prstGeom prst="rect">
                <a:avLst/>
              </a:prstGeom>
              <a:noFill/>
            </p:spPr>
            <p:txBody>
              <a:bodyPr wrap="none" rtlCol="0">
                <a:spAutoFit/>
              </a:bodyPr>
              <a:lstStyle/>
              <a:p>
                <a14:m>
                  <m:oMath xmlns:m="http://schemas.openxmlformats.org/officeDocument/2006/math">
                    <m:r>
                      <a:rPr kumimoji="1" lang="en-US" altLang="ja-JP" i="1" dirty="0" smtClean="0">
                        <a:latin typeface="Cambria Math" panose="02040503050406030204" pitchFamily="18" charset="0"/>
                      </a:rPr>
                      <m:t>𝑃</m:t>
                    </m:r>
                    <m:r>
                      <a:rPr kumimoji="1" lang="en-US" altLang="ja-JP" b="0" i="1" dirty="0" smtClean="0">
                        <a:latin typeface="Cambria Math" panose="02040503050406030204" pitchFamily="18" charset="0"/>
                      </a:rPr>
                      <m:t>∧¬</m:t>
                    </m:r>
                    <m:r>
                      <a:rPr kumimoji="1" lang="en-US" altLang="ja-JP" b="0" i="1" dirty="0" smtClean="0">
                        <a:latin typeface="Cambria Math" panose="02040503050406030204" pitchFamily="18" charset="0"/>
                      </a:rPr>
                      <m:t>𝑄</m:t>
                    </m:r>
                    <m:r>
                      <a:rPr lang="ja-JP" altLang="en-US" i="1" dirty="0">
                        <a:latin typeface="Cambria Math" panose="02040503050406030204" pitchFamily="18" charset="0"/>
                      </a:rPr>
                      <m:t>が</m:t>
                    </m:r>
                    <m:r>
                      <a:rPr lang="ja-JP" altLang="en-US" i="1" dirty="0" smtClean="0">
                        <a:latin typeface="Cambria Math" panose="02040503050406030204" pitchFamily="18" charset="0"/>
                      </a:rPr>
                      <m:t>排中律</m:t>
                    </m:r>
                  </m:oMath>
                </a14:m>
                <a:r>
                  <a:rPr kumimoji="1" lang="ja-JP" altLang="en-US" dirty="0"/>
                  <a:t>となるためには</a:t>
                </a:r>
                <a14:m>
                  <m:oMath xmlns:m="http://schemas.openxmlformats.org/officeDocument/2006/math">
                    <m:r>
                      <a:rPr lang="en-US" altLang="ja-JP" i="1" dirty="0" smtClean="0">
                        <a:latin typeface="Cambria Math" panose="02040503050406030204" pitchFamily="18" charset="0"/>
                      </a:rPr>
                      <m:t>𝑃</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𝑄</m:t>
                    </m:r>
                  </m:oMath>
                </a14:m>
                <a:endParaRPr kumimoji="1" lang="en-US" altLang="ja-JP" dirty="0"/>
              </a:p>
              <a:p>
                <a:r>
                  <a:rPr kumimoji="1" lang="ja-JP" altLang="en-US" dirty="0"/>
                  <a:t>ここから、</a:t>
                </a:r>
                <a:r>
                  <a:rPr lang="ja-JP" altLang="en-US" dirty="0">
                    <a:solidFill>
                      <a:schemeClr val="tx1"/>
                    </a:solidFill>
                  </a:rPr>
                  <a:t>「</a:t>
                </a:r>
                <a:r>
                  <a:rPr lang="en-US" altLang="ja-JP" dirty="0">
                    <a:solidFill>
                      <a:schemeClr val="tx1"/>
                    </a:solidFill>
                  </a:rPr>
                  <a:t>P</a:t>
                </a:r>
                <a:r>
                  <a:rPr lang="ja-JP" altLang="en-US" dirty="0">
                    <a:solidFill>
                      <a:schemeClr val="tx1"/>
                    </a:solidFill>
                  </a:rPr>
                  <a:t>：</a:t>
                </a:r>
                <a:r>
                  <a:rPr lang="en-US" altLang="ja-JP" dirty="0">
                    <a:solidFill>
                      <a:schemeClr val="tx1"/>
                    </a:solidFill>
                  </a:rPr>
                  <a:t>V</a:t>
                </a:r>
                <a:r>
                  <a:rPr lang="ja-JP" altLang="en-US" dirty="0">
                    <a:solidFill>
                      <a:schemeClr val="tx1"/>
                    </a:solidFill>
                  </a:rPr>
                  <a:t>させてくださる」構文と「</a:t>
                </a:r>
                <a:r>
                  <a:rPr lang="en-US" altLang="ja-JP" dirty="0">
                    <a:solidFill>
                      <a:schemeClr val="tx1"/>
                    </a:solidFill>
                  </a:rPr>
                  <a:t>Q</a:t>
                </a:r>
                <a:r>
                  <a:rPr lang="ja-JP" altLang="en-US" dirty="0">
                    <a:solidFill>
                      <a:schemeClr val="tx1"/>
                    </a:solidFill>
                  </a:rPr>
                  <a:t>：</a:t>
                </a:r>
                <a:r>
                  <a:rPr lang="en-US" altLang="ja-JP" dirty="0">
                    <a:solidFill>
                      <a:schemeClr val="tx1"/>
                    </a:solidFill>
                  </a:rPr>
                  <a:t>V</a:t>
                </a:r>
                <a:r>
                  <a:rPr lang="ja-JP" altLang="en-US" dirty="0">
                    <a:solidFill>
                      <a:schemeClr val="tx1"/>
                    </a:solidFill>
                  </a:rPr>
                  <a:t>させて</a:t>
                </a:r>
                <a:r>
                  <a:rPr lang="ja-JP" altLang="en-US" dirty="0"/>
                  <a:t>いただく</a:t>
                </a:r>
                <a:r>
                  <a:rPr lang="ja-JP" altLang="en-US" dirty="0">
                    <a:solidFill>
                      <a:schemeClr val="tx1"/>
                    </a:solidFill>
                  </a:rPr>
                  <a:t>」構文</a:t>
                </a:r>
                <a:endParaRPr kumimoji="1" lang="ja-JP" altLang="en-US" dirty="0">
                  <a:solidFill>
                    <a:schemeClr val="tx1"/>
                  </a:solidFill>
                </a:endParaRPr>
              </a:p>
              <a:p>
                <a:r>
                  <a:rPr kumimoji="1" lang="ja-JP" altLang="en-US" dirty="0"/>
                  <a:t>は命題的意味（</a:t>
                </a:r>
                <a:r>
                  <a:rPr lang="ja-JP" altLang="en-US" dirty="0"/>
                  <a:t>真理</a:t>
                </a:r>
                <a:r>
                  <a:rPr kumimoji="1" lang="ja-JP" altLang="en-US" dirty="0"/>
                  <a:t>条件的意味）においては等価だと考えられる。</a:t>
                </a:r>
              </a:p>
            </p:txBody>
          </p:sp>
        </mc:Choice>
        <mc:Fallback xmlns="">
          <p:sp>
            <p:nvSpPr>
              <p:cNvPr id="30" name="テキスト ボックス 29">
                <a:extLst>
                  <a:ext uri="{FF2B5EF4-FFF2-40B4-BE49-F238E27FC236}">
                    <a16:creationId xmlns:a16="http://schemas.microsoft.com/office/drawing/2014/main" id="{CF5384CB-B5AD-9395-FA52-8ED0C49957EA}"/>
                  </a:ext>
                </a:extLst>
              </p:cNvPr>
              <p:cNvSpPr txBox="1">
                <a:spLocks noRot="1" noChangeAspect="1" noMove="1" noResize="1" noEditPoints="1" noAdjustHandles="1" noChangeArrowheads="1" noChangeShapeType="1" noTextEdit="1"/>
              </p:cNvSpPr>
              <p:nvPr/>
            </p:nvSpPr>
            <p:spPr>
              <a:xfrm>
                <a:off x="830831" y="4438354"/>
                <a:ext cx="7728398" cy="923330"/>
              </a:xfrm>
              <a:prstGeom prst="rect">
                <a:avLst/>
              </a:prstGeom>
              <a:blipFill>
                <a:blip r:embed="rId2"/>
                <a:stretch>
                  <a:fillRect l="-631" t="-2632" b="-9211"/>
                </a:stretch>
              </a:blipFill>
            </p:spPr>
            <p:txBody>
              <a:bodyPr/>
              <a:lstStyle/>
              <a:p>
                <a:r>
                  <a:rPr lang="ja-JP" altLang="en-US">
                    <a:noFill/>
                  </a:rPr>
                  <a:t> </a:t>
                </a:r>
              </a:p>
            </p:txBody>
          </p:sp>
        </mc:Fallback>
      </mc:AlternateContent>
      <p:sp>
        <p:nvSpPr>
          <p:cNvPr id="33" name="四角形: 角を丸くする 32">
            <a:extLst>
              <a:ext uri="{FF2B5EF4-FFF2-40B4-BE49-F238E27FC236}">
                <a16:creationId xmlns:a16="http://schemas.microsoft.com/office/drawing/2014/main" id="{A98FFFE0-60C4-34C6-54FB-5CCBFAA644FC}"/>
              </a:ext>
            </a:extLst>
          </p:cNvPr>
          <p:cNvSpPr/>
          <p:nvPr/>
        </p:nvSpPr>
        <p:spPr>
          <a:xfrm>
            <a:off x="720349" y="4333033"/>
            <a:ext cx="7795001" cy="1181165"/>
          </a:xfrm>
          <a:custGeom>
            <a:avLst/>
            <a:gdLst>
              <a:gd name="connsiteX0" fmla="*/ 0 w 7795001"/>
              <a:gd name="connsiteY0" fmla="*/ 196865 h 1181165"/>
              <a:gd name="connsiteX1" fmla="*/ 196865 w 7795001"/>
              <a:gd name="connsiteY1" fmla="*/ 0 h 1181165"/>
              <a:gd name="connsiteX2" fmla="*/ 1017733 w 7795001"/>
              <a:gd name="connsiteY2" fmla="*/ 0 h 1181165"/>
              <a:gd name="connsiteX3" fmla="*/ 1468538 w 7795001"/>
              <a:gd name="connsiteY3" fmla="*/ 0 h 1181165"/>
              <a:gd name="connsiteX4" fmla="*/ 1993355 w 7795001"/>
              <a:gd name="connsiteY4" fmla="*/ 0 h 1181165"/>
              <a:gd name="connsiteX5" fmla="*/ 2518173 w 7795001"/>
              <a:gd name="connsiteY5" fmla="*/ 0 h 1181165"/>
              <a:gd name="connsiteX6" fmla="*/ 3191016 w 7795001"/>
              <a:gd name="connsiteY6" fmla="*/ 0 h 1181165"/>
              <a:gd name="connsiteX7" fmla="*/ 3937871 w 7795001"/>
              <a:gd name="connsiteY7" fmla="*/ 0 h 1181165"/>
              <a:gd name="connsiteX8" fmla="*/ 4462688 w 7795001"/>
              <a:gd name="connsiteY8" fmla="*/ 0 h 1181165"/>
              <a:gd name="connsiteX9" fmla="*/ 5061519 w 7795001"/>
              <a:gd name="connsiteY9" fmla="*/ 0 h 1181165"/>
              <a:gd name="connsiteX10" fmla="*/ 5660349 w 7795001"/>
              <a:gd name="connsiteY10" fmla="*/ 0 h 1181165"/>
              <a:gd name="connsiteX11" fmla="*/ 6481217 w 7795001"/>
              <a:gd name="connsiteY11" fmla="*/ 0 h 1181165"/>
              <a:gd name="connsiteX12" fmla="*/ 7598136 w 7795001"/>
              <a:gd name="connsiteY12" fmla="*/ 0 h 1181165"/>
              <a:gd name="connsiteX13" fmla="*/ 7795001 w 7795001"/>
              <a:gd name="connsiteY13" fmla="*/ 196865 h 1181165"/>
              <a:gd name="connsiteX14" fmla="*/ 7795001 w 7795001"/>
              <a:gd name="connsiteY14" fmla="*/ 598457 h 1181165"/>
              <a:gd name="connsiteX15" fmla="*/ 7795001 w 7795001"/>
              <a:gd name="connsiteY15" fmla="*/ 984300 h 1181165"/>
              <a:gd name="connsiteX16" fmla="*/ 7598136 w 7795001"/>
              <a:gd name="connsiteY16" fmla="*/ 1181165 h 1181165"/>
              <a:gd name="connsiteX17" fmla="*/ 7147331 w 7795001"/>
              <a:gd name="connsiteY17" fmla="*/ 1181165 h 1181165"/>
              <a:gd name="connsiteX18" fmla="*/ 6622514 w 7795001"/>
              <a:gd name="connsiteY18" fmla="*/ 1181165 h 1181165"/>
              <a:gd name="connsiteX19" fmla="*/ 6171709 w 7795001"/>
              <a:gd name="connsiteY19" fmla="*/ 1181165 h 1181165"/>
              <a:gd name="connsiteX20" fmla="*/ 5646892 w 7795001"/>
              <a:gd name="connsiteY20" fmla="*/ 1181165 h 1181165"/>
              <a:gd name="connsiteX21" fmla="*/ 4974049 w 7795001"/>
              <a:gd name="connsiteY21" fmla="*/ 1181165 h 1181165"/>
              <a:gd name="connsiteX22" fmla="*/ 4153181 w 7795001"/>
              <a:gd name="connsiteY22" fmla="*/ 1181165 h 1181165"/>
              <a:gd name="connsiteX23" fmla="*/ 3332313 w 7795001"/>
              <a:gd name="connsiteY23" fmla="*/ 1181165 h 1181165"/>
              <a:gd name="connsiteX24" fmla="*/ 2511444 w 7795001"/>
              <a:gd name="connsiteY24" fmla="*/ 1181165 h 1181165"/>
              <a:gd name="connsiteX25" fmla="*/ 1764589 w 7795001"/>
              <a:gd name="connsiteY25" fmla="*/ 1181165 h 1181165"/>
              <a:gd name="connsiteX26" fmla="*/ 1165759 w 7795001"/>
              <a:gd name="connsiteY26" fmla="*/ 1181165 h 1181165"/>
              <a:gd name="connsiteX27" fmla="*/ 196865 w 7795001"/>
              <a:gd name="connsiteY27" fmla="*/ 1181165 h 1181165"/>
              <a:gd name="connsiteX28" fmla="*/ 0 w 7795001"/>
              <a:gd name="connsiteY28" fmla="*/ 984300 h 1181165"/>
              <a:gd name="connsiteX29" fmla="*/ 0 w 7795001"/>
              <a:gd name="connsiteY29" fmla="*/ 598457 h 1181165"/>
              <a:gd name="connsiteX30" fmla="*/ 0 w 7795001"/>
              <a:gd name="connsiteY30" fmla="*/ 196865 h 1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5001" h="1181165" extrusionOk="0">
                <a:moveTo>
                  <a:pt x="0" y="196865"/>
                </a:moveTo>
                <a:cubicBezTo>
                  <a:pt x="7451" y="98960"/>
                  <a:pt x="95409" y="5887"/>
                  <a:pt x="196865" y="0"/>
                </a:cubicBezTo>
                <a:cubicBezTo>
                  <a:pt x="541506" y="-33400"/>
                  <a:pt x="680667" y="-15068"/>
                  <a:pt x="1017733" y="0"/>
                </a:cubicBezTo>
                <a:cubicBezTo>
                  <a:pt x="1354799" y="15068"/>
                  <a:pt x="1364795" y="15023"/>
                  <a:pt x="1468538" y="0"/>
                </a:cubicBezTo>
                <a:cubicBezTo>
                  <a:pt x="1572281" y="-15023"/>
                  <a:pt x="1777910" y="9737"/>
                  <a:pt x="1993355" y="0"/>
                </a:cubicBezTo>
                <a:cubicBezTo>
                  <a:pt x="2208800" y="-9737"/>
                  <a:pt x="2328604" y="-19929"/>
                  <a:pt x="2518173" y="0"/>
                </a:cubicBezTo>
                <a:cubicBezTo>
                  <a:pt x="2707742" y="19929"/>
                  <a:pt x="2872165" y="24935"/>
                  <a:pt x="3191016" y="0"/>
                </a:cubicBezTo>
                <a:cubicBezTo>
                  <a:pt x="3509867" y="-24935"/>
                  <a:pt x="3736605" y="23542"/>
                  <a:pt x="3937871" y="0"/>
                </a:cubicBezTo>
                <a:cubicBezTo>
                  <a:pt x="4139137" y="-23542"/>
                  <a:pt x="4343924" y="13767"/>
                  <a:pt x="4462688" y="0"/>
                </a:cubicBezTo>
                <a:cubicBezTo>
                  <a:pt x="4581452" y="-13767"/>
                  <a:pt x="4871039" y="-19683"/>
                  <a:pt x="5061519" y="0"/>
                </a:cubicBezTo>
                <a:cubicBezTo>
                  <a:pt x="5251999" y="19683"/>
                  <a:pt x="5516457" y="8791"/>
                  <a:pt x="5660349" y="0"/>
                </a:cubicBezTo>
                <a:cubicBezTo>
                  <a:pt x="5804241" y="-8791"/>
                  <a:pt x="6232358" y="-40008"/>
                  <a:pt x="6481217" y="0"/>
                </a:cubicBezTo>
                <a:cubicBezTo>
                  <a:pt x="6730076" y="40008"/>
                  <a:pt x="7065181" y="3407"/>
                  <a:pt x="7598136" y="0"/>
                </a:cubicBezTo>
                <a:cubicBezTo>
                  <a:pt x="7703806" y="18846"/>
                  <a:pt x="7775436" y="96854"/>
                  <a:pt x="7795001" y="196865"/>
                </a:cubicBezTo>
                <a:cubicBezTo>
                  <a:pt x="7786741" y="295050"/>
                  <a:pt x="7810376" y="459539"/>
                  <a:pt x="7795001" y="598457"/>
                </a:cubicBezTo>
                <a:cubicBezTo>
                  <a:pt x="7779626" y="737375"/>
                  <a:pt x="7800856" y="854402"/>
                  <a:pt x="7795001" y="984300"/>
                </a:cubicBezTo>
                <a:cubicBezTo>
                  <a:pt x="7783484" y="1099386"/>
                  <a:pt x="7699342" y="1175062"/>
                  <a:pt x="7598136" y="1181165"/>
                </a:cubicBezTo>
                <a:cubicBezTo>
                  <a:pt x="7481971" y="1197146"/>
                  <a:pt x="7298202" y="1170864"/>
                  <a:pt x="7147331" y="1181165"/>
                </a:cubicBezTo>
                <a:cubicBezTo>
                  <a:pt x="6996460" y="1191466"/>
                  <a:pt x="6830193" y="1164360"/>
                  <a:pt x="6622514" y="1181165"/>
                </a:cubicBezTo>
                <a:cubicBezTo>
                  <a:pt x="6414835" y="1197970"/>
                  <a:pt x="6388589" y="1183221"/>
                  <a:pt x="6171709" y="1181165"/>
                </a:cubicBezTo>
                <a:cubicBezTo>
                  <a:pt x="5954830" y="1179109"/>
                  <a:pt x="5829914" y="1192765"/>
                  <a:pt x="5646892" y="1181165"/>
                </a:cubicBezTo>
                <a:cubicBezTo>
                  <a:pt x="5463870" y="1169565"/>
                  <a:pt x="5137389" y="1208143"/>
                  <a:pt x="4974049" y="1181165"/>
                </a:cubicBezTo>
                <a:cubicBezTo>
                  <a:pt x="4810709" y="1154187"/>
                  <a:pt x="4429030" y="1218127"/>
                  <a:pt x="4153181" y="1181165"/>
                </a:cubicBezTo>
                <a:cubicBezTo>
                  <a:pt x="3877332" y="1144203"/>
                  <a:pt x="3506493" y="1207327"/>
                  <a:pt x="3332313" y="1181165"/>
                </a:cubicBezTo>
                <a:cubicBezTo>
                  <a:pt x="3158133" y="1155003"/>
                  <a:pt x="2831584" y="1155227"/>
                  <a:pt x="2511444" y="1181165"/>
                </a:cubicBezTo>
                <a:cubicBezTo>
                  <a:pt x="2191304" y="1207103"/>
                  <a:pt x="2108920" y="1158243"/>
                  <a:pt x="1764589" y="1181165"/>
                </a:cubicBezTo>
                <a:cubicBezTo>
                  <a:pt x="1420258" y="1204087"/>
                  <a:pt x="1391491" y="1189608"/>
                  <a:pt x="1165759" y="1181165"/>
                </a:cubicBezTo>
                <a:cubicBezTo>
                  <a:pt x="940027" y="1172723"/>
                  <a:pt x="405576" y="1189554"/>
                  <a:pt x="196865" y="1181165"/>
                </a:cubicBezTo>
                <a:cubicBezTo>
                  <a:pt x="66590" y="1189026"/>
                  <a:pt x="8211" y="1095306"/>
                  <a:pt x="0" y="984300"/>
                </a:cubicBezTo>
                <a:cubicBezTo>
                  <a:pt x="4986" y="794208"/>
                  <a:pt x="-2345" y="700196"/>
                  <a:pt x="0" y="598457"/>
                </a:cubicBezTo>
                <a:cubicBezTo>
                  <a:pt x="2345" y="496718"/>
                  <a:pt x="-16211" y="292575"/>
                  <a:pt x="0" y="196865"/>
                </a:cubicBezTo>
                <a:close/>
              </a:path>
            </a:pathLst>
          </a:custGeom>
          <a:noFill/>
          <a:ln>
            <a:solidFill>
              <a:srgbClr val="57A994"/>
            </a:solidFill>
            <a:extLst>
              <a:ext uri="{C807C97D-BFC1-408E-A445-0C87EB9F89A2}">
                <ask:lineSketchStyleProps xmlns:ask="http://schemas.microsoft.com/office/drawing/2018/sketchyshapes" sd="166699504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D04900A-0B05-81F9-8B41-E1CACECDE33B}"/>
                  </a:ext>
                </a:extLst>
              </p:cNvPr>
              <p:cNvSpPr txBox="1"/>
              <p:nvPr/>
            </p:nvSpPr>
            <p:spPr>
              <a:xfrm>
                <a:off x="2485134" y="3056941"/>
                <a:ext cx="45720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ja-JP" sz="3600" b="0" i="1" dirty="0" smtClean="0">
                          <a:solidFill>
                            <a:schemeClr val="accent2">
                              <a:lumMod val="40000"/>
                              <a:lumOff val="60000"/>
                            </a:schemeClr>
                          </a:solidFill>
                          <a:effectLst>
                            <a:outerShdw blurRad="38100" dist="38100" dir="2700000" algn="tl">
                              <a:srgbClr val="000000">
                                <a:alpha val="43137"/>
                              </a:srgbClr>
                            </a:outerShdw>
                          </a:effectLst>
                          <a:latin typeface="Cambria Math" panose="02040503050406030204" pitchFamily="18" charset="0"/>
                        </a:rPr>
                        <m:t>∧</m:t>
                      </m:r>
                    </m:oMath>
                  </m:oMathPara>
                </a14:m>
                <a:endParaRPr kumimoji="1" lang="ja-JP" altLang="en-US" sz="3600" dirty="0">
                  <a:solidFill>
                    <a:schemeClr val="accent2">
                      <a:lumMod val="40000"/>
                      <a:lumOff val="60000"/>
                    </a:schemeClr>
                  </a:solidFill>
                  <a:effectLst>
                    <a:outerShdw blurRad="38100" dist="38100" dir="2700000" algn="tl">
                      <a:srgbClr val="000000">
                        <a:alpha val="43137"/>
                      </a:srgbClr>
                    </a:outerShdw>
                  </a:effectLst>
                </a:endParaRPr>
              </a:p>
            </p:txBody>
          </p:sp>
        </mc:Choice>
        <mc:Fallback xmlns="">
          <p:sp>
            <p:nvSpPr>
              <p:cNvPr id="36" name="テキスト ボックス 35">
                <a:extLst>
                  <a:ext uri="{FF2B5EF4-FFF2-40B4-BE49-F238E27FC236}">
                    <a16:creationId xmlns:a16="http://schemas.microsoft.com/office/drawing/2014/main" id="{BD04900A-0B05-81F9-8B41-E1CACECDE33B}"/>
                  </a:ext>
                </a:extLst>
              </p:cNvPr>
              <p:cNvSpPr txBox="1">
                <a:spLocks noRot="1" noChangeAspect="1" noMove="1" noResize="1" noEditPoints="1" noAdjustHandles="1" noChangeArrowheads="1" noChangeShapeType="1" noTextEdit="1"/>
              </p:cNvSpPr>
              <p:nvPr/>
            </p:nvSpPr>
            <p:spPr>
              <a:xfrm>
                <a:off x="2485134" y="3056941"/>
                <a:ext cx="4572000" cy="646331"/>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A5FBA731-0329-0B3E-889D-B807660A8198}"/>
                  </a:ext>
                </a:extLst>
              </p:cNvPr>
              <p:cNvSpPr txBox="1"/>
              <p:nvPr/>
            </p:nvSpPr>
            <p:spPr>
              <a:xfrm>
                <a:off x="3186009" y="3077615"/>
                <a:ext cx="66043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4000" i="1" dirty="0" smtClean="0">
                          <a:solidFill>
                            <a:schemeClr val="accent2">
                              <a:lumMod val="40000"/>
                              <a:lumOff val="60000"/>
                            </a:schemeClr>
                          </a:solidFill>
                          <a:effectLst>
                            <a:outerShdw blurRad="38100" dist="38100" dir="2700000" algn="tl">
                              <a:srgbClr val="000000">
                                <a:alpha val="43137"/>
                              </a:srgbClr>
                            </a:outerShdw>
                          </a:effectLst>
                          <a:latin typeface="Cambria Math" panose="02040503050406030204" pitchFamily="18" charset="0"/>
                        </a:rPr>
                        <m:t>𝑃</m:t>
                      </m:r>
                    </m:oMath>
                  </m:oMathPara>
                </a14:m>
                <a:endParaRPr lang="ja-JP" altLang="en-US" sz="4000" dirty="0">
                  <a:solidFill>
                    <a:schemeClr val="accent2">
                      <a:lumMod val="40000"/>
                      <a:lumOff val="60000"/>
                    </a:schemeClr>
                  </a:solidFill>
                  <a:effectLst>
                    <a:outerShdw blurRad="38100" dist="38100" dir="2700000" algn="tl">
                      <a:srgbClr val="000000">
                        <a:alpha val="43137"/>
                      </a:srgbClr>
                    </a:outerShdw>
                  </a:effectLst>
                </a:endParaRPr>
              </a:p>
            </p:txBody>
          </p:sp>
        </mc:Choice>
        <mc:Fallback xmlns="">
          <p:sp>
            <p:nvSpPr>
              <p:cNvPr id="34" name="テキスト ボックス 33">
                <a:extLst>
                  <a:ext uri="{FF2B5EF4-FFF2-40B4-BE49-F238E27FC236}">
                    <a16:creationId xmlns:a16="http://schemas.microsoft.com/office/drawing/2014/main" id="{A5FBA731-0329-0B3E-889D-B807660A8198}"/>
                  </a:ext>
                </a:extLst>
              </p:cNvPr>
              <p:cNvSpPr txBox="1">
                <a:spLocks noRot="1" noChangeAspect="1" noMove="1" noResize="1" noEditPoints="1" noAdjustHandles="1" noChangeArrowheads="1" noChangeShapeType="1" noTextEdit="1"/>
              </p:cNvSpPr>
              <p:nvPr/>
            </p:nvSpPr>
            <p:spPr>
              <a:xfrm>
                <a:off x="3186009" y="3077615"/>
                <a:ext cx="660437" cy="707886"/>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85FE4CCF-B02C-55AC-B0ED-A46A6AADA259}"/>
                  </a:ext>
                </a:extLst>
              </p:cNvPr>
              <p:cNvSpPr txBox="1"/>
              <p:nvPr/>
            </p:nvSpPr>
            <p:spPr>
              <a:xfrm>
                <a:off x="5719186" y="3020787"/>
                <a:ext cx="691791"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4000" b="0" i="1" dirty="0" smtClean="0">
                          <a:solidFill>
                            <a:schemeClr val="accent2">
                              <a:lumMod val="40000"/>
                              <a:lumOff val="60000"/>
                            </a:schemeClr>
                          </a:solidFill>
                          <a:effectLst>
                            <a:outerShdw blurRad="38100" dist="38100" dir="2700000" algn="tl">
                              <a:srgbClr val="000000">
                                <a:alpha val="43137"/>
                              </a:srgbClr>
                            </a:outerShdw>
                          </a:effectLst>
                          <a:latin typeface="Cambria Math" panose="02040503050406030204" pitchFamily="18" charset="0"/>
                        </a:rPr>
                        <m:t>𝑄</m:t>
                      </m:r>
                    </m:oMath>
                  </m:oMathPara>
                </a14:m>
                <a:endParaRPr lang="ja-JP" altLang="en-US" sz="4000" dirty="0">
                  <a:solidFill>
                    <a:schemeClr val="accent2">
                      <a:lumMod val="40000"/>
                      <a:lumOff val="60000"/>
                    </a:schemeClr>
                  </a:solidFill>
                  <a:effectLst>
                    <a:outerShdw blurRad="38100" dist="38100" dir="2700000" algn="tl">
                      <a:srgbClr val="000000">
                        <a:alpha val="43137"/>
                      </a:srgbClr>
                    </a:outerShdw>
                  </a:effectLst>
                </a:endParaRPr>
              </a:p>
            </p:txBody>
          </p:sp>
        </mc:Choice>
        <mc:Fallback xmlns="">
          <p:sp>
            <p:nvSpPr>
              <p:cNvPr id="37" name="テキスト ボックス 36">
                <a:extLst>
                  <a:ext uri="{FF2B5EF4-FFF2-40B4-BE49-F238E27FC236}">
                    <a16:creationId xmlns:a16="http://schemas.microsoft.com/office/drawing/2014/main" id="{85FE4CCF-B02C-55AC-B0ED-A46A6AADA259}"/>
                  </a:ext>
                </a:extLst>
              </p:cNvPr>
              <p:cNvSpPr txBox="1">
                <a:spLocks noRot="1" noChangeAspect="1" noMove="1" noResize="1" noEditPoints="1" noAdjustHandles="1" noChangeArrowheads="1" noChangeShapeType="1" noTextEdit="1"/>
              </p:cNvSpPr>
              <p:nvPr/>
            </p:nvSpPr>
            <p:spPr>
              <a:xfrm>
                <a:off x="5719186" y="3020787"/>
                <a:ext cx="691791" cy="70788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A872C835-C285-6CDA-06BE-B7C01EF1BF72}"/>
                  </a:ext>
                </a:extLst>
              </p:cNvPr>
              <p:cNvSpPr txBox="1"/>
              <p:nvPr/>
            </p:nvSpPr>
            <p:spPr>
              <a:xfrm>
                <a:off x="7258863" y="3024639"/>
                <a:ext cx="713657"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4000" b="0" i="1" dirty="0" smtClean="0">
                          <a:solidFill>
                            <a:schemeClr val="accent2">
                              <a:lumMod val="40000"/>
                              <a:lumOff val="60000"/>
                            </a:schemeClr>
                          </a:solidFill>
                          <a:effectLst>
                            <a:outerShdw blurRad="38100" dist="38100" dir="2700000" algn="tl">
                              <a:srgbClr val="000000">
                                <a:alpha val="43137"/>
                              </a:srgbClr>
                            </a:outerShdw>
                          </a:effectLst>
                          <a:latin typeface="Cambria Math" panose="02040503050406030204" pitchFamily="18" charset="0"/>
                        </a:rPr>
                        <m:t>¬</m:t>
                      </m:r>
                    </m:oMath>
                  </m:oMathPara>
                </a14:m>
                <a:endParaRPr lang="ja-JP" altLang="en-US" sz="4000" dirty="0">
                  <a:solidFill>
                    <a:schemeClr val="accent2">
                      <a:lumMod val="40000"/>
                      <a:lumOff val="60000"/>
                    </a:schemeClr>
                  </a:solidFill>
                  <a:effectLst>
                    <a:outerShdw blurRad="38100" dist="38100" dir="2700000" algn="tl">
                      <a:srgbClr val="000000">
                        <a:alpha val="43137"/>
                      </a:srgbClr>
                    </a:outerShdw>
                  </a:effectLst>
                </a:endParaRPr>
              </a:p>
            </p:txBody>
          </p:sp>
        </mc:Choice>
        <mc:Fallback xmlns="">
          <p:sp>
            <p:nvSpPr>
              <p:cNvPr id="38" name="テキスト ボックス 37">
                <a:extLst>
                  <a:ext uri="{FF2B5EF4-FFF2-40B4-BE49-F238E27FC236}">
                    <a16:creationId xmlns:a16="http://schemas.microsoft.com/office/drawing/2014/main" id="{A872C835-C285-6CDA-06BE-B7C01EF1BF72}"/>
                  </a:ext>
                </a:extLst>
              </p:cNvPr>
              <p:cNvSpPr txBox="1">
                <a:spLocks noRot="1" noChangeAspect="1" noMove="1" noResize="1" noEditPoints="1" noAdjustHandles="1" noChangeArrowheads="1" noChangeShapeType="1" noTextEdit="1"/>
              </p:cNvSpPr>
              <p:nvPr/>
            </p:nvSpPr>
            <p:spPr>
              <a:xfrm>
                <a:off x="7258863" y="3024639"/>
                <a:ext cx="713657" cy="707886"/>
              </a:xfrm>
              <a:prstGeom prst="rect">
                <a:avLst/>
              </a:prstGeom>
              <a:blipFill>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912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animBg="1"/>
      <p:bldP spid="36" grpId="0"/>
      <p:bldP spid="34"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6</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4810932" cy="400110"/>
          </a:xfrm>
          <a:prstGeom prst="rect">
            <a:avLst/>
          </a:prstGeom>
          <a:noFill/>
        </p:spPr>
        <p:txBody>
          <a:bodyPr wrap="none" rtlCol="0">
            <a:spAutoFit/>
          </a:bodyPr>
          <a:lstStyle/>
          <a:p>
            <a:r>
              <a:rPr kumimoji="1" lang="ja-JP" altLang="en-US" sz="2000" b="1" dirty="0">
                <a:solidFill>
                  <a:srgbClr val="C00000"/>
                </a:solidFill>
              </a:rPr>
              <a:t>日本語の適用形 </a:t>
            </a:r>
            <a:r>
              <a:rPr kumimoji="1" lang="en-US" altLang="ja-JP" sz="2000" b="1" dirty="0">
                <a:solidFill>
                  <a:srgbClr val="C00000"/>
                </a:solidFill>
              </a:rPr>
              <a:t>Japanese </a:t>
            </a:r>
            <a:r>
              <a:rPr kumimoji="1" lang="en-US" altLang="ja-JP" sz="2000" b="1" dirty="0" err="1">
                <a:solidFill>
                  <a:srgbClr val="C00000"/>
                </a:solidFill>
              </a:rPr>
              <a:t>Applicatives</a:t>
            </a:r>
            <a:endParaRPr kumimoji="1" lang="en-US" altLang="ja-JP" sz="2000" dirty="0"/>
          </a:p>
        </p:txBody>
      </p:sp>
      <p:sp>
        <p:nvSpPr>
          <p:cNvPr id="3" name="テキスト ボックス 2">
            <a:extLst>
              <a:ext uri="{FF2B5EF4-FFF2-40B4-BE49-F238E27FC236}">
                <a16:creationId xmlns:a16="http://schemas.microsoft.com/office/drawing/2014/main" id="{E3BCB257-25E2-C9C8-D679-51D799087387}"/>
              </a:ext>
            </a:extLst>
          </p:cNvPr>
          <p:cNvSpPr txBox="1"/>
          <p:nvPr/>
        </p:nvSpPr>
        <p:spPr>
          <a:xfrm>
            <a:off x="2629273" y="2242983"/>
            <a:ext cx="3570208" cy="1938992"/>
          </a:xfrm>
          <a:prstGeom prst="rect">
            <a:avLst/>
          </a:prstGeom>
          <a:noFill/>
        </p:spPr>
        <p:txBody>
          <a:bodyPr wrap="none" rtlCol="0">
            <a:spAutoFit/>
          </a:bodyPr>
          <a:lstStyle/>
          <a:p>
            <a:pPr algn="ctr"/>
            <a:r>
              <a:rPr kumimoji="1" lang="ja-JP" altLang="en-US" sz="2400" dirty="0">
                <a:solidFill>
                  <a:schemeClr val="accent2">
                    <a:lumMod val="75000"/>
                  </a:schemeClr>
                </a:solidFill>
              </a:rPr>
              <a:t>命題的意味が同じなら</a:t>
            </a:r>
            <a:endParaRPr kumimoji="1" lang="en-US" altLang="ja-JP" sz="2400" dirty="0">
              <a:solidFill>
                <a:schemeClr val="accent2">
                  <a:lumMod val="75000"/>
                </a:schemeClr>
              </a:solidFill>
            </a:endParaRPr>
          </a:p>
          <a:p>
            <a:pPr algn="ctr"/>
            <a:endParaRPr kumimoji="1" lang="en-US" altLang="ja-JP" sz="2400" dirty="0">
              <a:solidFill>
                <a:schemeClr val="accent2">
                  <a:lumMod val="75000"/>
                </a:schemeClr>
              </a:solidFill>
            </a:endParaRPr>
          </a:p>
          <a:p>
            <a:pPr algn="ctr"/>
            <a:r>
              <a:rPr lang="ja-JP" altLang="en-US" sz="2400" dirty="0">
                <a:solidFill>
                  <a:schemeClr val="accent2">
                    <a:lumMod val="75000"/>
                  </a:schemeClr>
                </a:solidFill>
              </a:rPr>
              <a:t>両者には</a:t>
            </a:r>
            <a:endParaRPr lang="en-US" altLang="ja-JP" sz="2400" dirty="0">
              <a:solidFill>
                <a:schemeClr val="accent2">
                  <a:lumMod val="75000"/>
                </a:schemeClr>
              </a:solidFill>
            </a:endParaRPr>
          </a:p>
          <a:p>
            <a:pPr algn="ctr"/>
            <a:endParaRPr lang="en-US" altLang="ja-JP" sz="2400" dirty="0">
              <a:solidFill>
                <a:schemeClr val="accent2">
                  <a:lumMod val="75000"/>
                </a:schemeClr>
              </a:solidFill>
            </a:endParaRPr>
          </a:p>
          <a:p>
            <a:pPr algn="ctr"/>
            <a:r>
              <a:rPr lang="ja-JP" altLang="en-US" sz="2400" dirty="0">
                <a:solidFill>
                  <a:schemeClr val="accent2">
                    <a:lumMod val="75000"/>
                  </a:schemeClr>
                </a:solidFill>
              </a:rPr>
              <a:t>違いはないのだろうか？</a:t>
            </a:r>
            <a:endParaRPr kumimoji="1" lang="ja-JP" altLang="en-US" sz="2400" dirty="0">
              <a:solidFill>
                <a:schemeClr val="accent2">
                  <a:lumMod val="75000"/>
                </a:schemeClr>
              </a:solidFill>
            </a:endParaRPr>
          </a:p>
        </p:txBody>
      </p:sp>
    </p:spTree>
    <p:extLst>
      <p:ext uri="{BB962C8B-B14F-4D97-AF65-F5344CB8AC3E}">
        <p14:creationId xmlns:p14="http://schemas.microsoft.com/office/powerpoint/2010/main" val="334925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7</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954107" cy="400110"/>
          </a:xfrm>
          <a:prstGeom prst="rect">
            <a:avLst/>
          </a:prstGeom>
          <a:noFill/>
        </p:spPr>
        <p:txBody>
          <a:bodyPr wrap="none" rtlCol="0">
            <a:spAutoFit/>
          </a:bodyPr>
          <a:lstStyle/>
          <a:p>
            <a:r>
              <a:rPr kumimoji="1" lang="ja-JP" altLang="en-US" sz="2000" b="1" dirty="0">
                <a:solidFill>
                  <a:srgbClr val="C00000"/>
                </a:solidFill>
              </a:rPr>
              <a:t>項構造</a:t>
            </a:r>
            <a:endParaRPr kumimoji="1" lang="en-US" altLang="ja-JP" sz="2000" dirty="0"/>
          </a:p>
        </p:txBody>
      </p:sp>
      <p:sp>
        <p:nvSpPr>
          <p:cNvPr id="48" name="四角形: 角を丸くする 47">
            <a:extLst>
              <a:ext uri="{FF2B5EF4-FFF2-40B4-BE49-F238E27FC236}">
                <a16:creationId xmlns:a16="http://schemas.microsoft.com/office/drawing/2014/main" id="{589063A9-9759-48E0-9BDB-96A69DA1BAEB}"/>
              </a:ext>
            </a:extLst>
          </p:cNvPr>
          <p:cNvSpPr/>
          <p:nvPr/>
        </p:nvSpPr>
        <p:spPr>
          <a:xfrm>
            <a:off x="720349" y="1394424"/>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人称制約</a:t>
            </a:r>
          </a:p>
        </p:txBody>
      </p:sp>
      <p:sp>
        <p:nvSpPr>
          <p:cNvPr id="29" name="テキスト ボックス 28">
            <a:extLst>
              <a:ext uri="{FF2B5EF4-FFF2-40B4-BE49-F238E27FC236}">
                <a16:creationId xmlns:a16="http://schemas.microsoft.com/office/drawing/2014/main" id="{6E78EC19-FE38-4E7A-2BD7-2D3670DFA4A3}"/>
              </a:ext>
            </a:extLst>
          </p:cNvPr>
          <p:cNvSpPr txBox="1"/>
          <p:nvPr/>
        </p:nvSpPr>
        <p:spPr>
          <a:xfrm>
            <a:off x="1147186" y="2097738"/>
            <a:ext cx="8050602" cy="2031325"/>
          </a:xfrm>
          <a:prstGeom prst="rect">
            <a:avLst/>
          </a:prstGeom>
          <a:noFill/>
        </p:spPr>
        <p:txBody>
          <a:bodyPr wrap="none" rtlCol="0">
            <a:spAutoFit/>
          </a:bodyPr>
          <a:lstStyle/>
          <a:p>
            <a:pPr>
              <a:tabLst>
                <a:tab pos="447675" algn="l"/>
              </a:tabLst>
            </a:pPr>
            <a:r>
              <a:rPr kumimoji="1" lang="en-US" altLang="ja-JP" dirty="0"/>
              <a:t>(6)	a.	</a:t>
            </a:r>
            <a:r>
              <a:rPr lang="en-US" altLang="ja-JP" dirty="0"/>
              <a:t>{</a:t>
            </a:r>
            <a:r>
              <a:rPr lang="ja-JP" altLang="en-US" dirty="0"/>
              <a:t>先生</a:t>
            </a:r>
            <a:r>
              <a:rPr lang="en-US" altLang="ja-JP" dirty="0"/>
              <a:t>/*</a:t>
            </a:r>
            <a:r>
              <a:rPr lang="ja-JP" altLang="en-US" dirty="0"/>
              <a:t>私</a:t>
            </a:r>
            <a:r>
              <a:rPr lang="en-US" altLang="ja-JP" dirty="0"/>
              <a:t>}</a:t>
            </a:r>
            <a:r>
              <a:rPr lang="ja-JP" altLang="en-US" dirty="0"/>
              <a:t>が　</a:t>
            </a:r>
            <a:r>
              <a:rPr lang="en-US" altLang="ja-JP" dirty="0"/>
              <a:t>{*</a:t>
            </a:r>
            <a:r>
              <a:rPr lang="ja-JP" altLang="en-US" dirty="0"/>
              <a:t>先生</a:t>
            </a:r>
            <a:r>
              <a:rPr lang="en-US" altLang="ja-JP" dirty="0"/>
              <a:t>/</a:t>
            </a:r>
            <a:r>
              <a:rPr lang="ja-JP" altLang="en-US" dirty="0"/>
              <a:t>私</a:t>
            </a:r>
            <a:r>
              <a:rPr lang="en-US" altLang="ja-JP" dirty="0"/>
              <a:t>}</a:t>
            </a:r>
            <a:r>
              <a:rPr lang="ja-JP" altLang="en-US" dirty="0"/>
              <a:t>に　説明</a:t>
            </a:r>
            <a:r>
              <a:rPr lang="ja-JP" altLang="en-US" b="1" dirty="0">
                <a:solidFill>
                  <a:srgbClr val="FF0000"/>
                </a:solidFill>
              </a:rPr>
              <a:t>させ</a:t>
            </a:r>
            <a:r>
              <a:rPr lang="ja-JP" altLang="en-US" b="1" dirty="0">
                <a:solidFill>
                  <a:srgbClr val="0070C0"/>
                </a:solidFill>
              </a:rPr>
              <a:t>て </a:t>
            </a:r>
            <a:r>
              <a:rPr lang="en-US" altLang="ja-JP" b="1" dirty="0">
                <a:solidFill>
                  <a:srgbClr val="0070C0"/>
                </a:solidFill>
              </a:rPr>
              <a:t>{</a:t>
            </a:r>
            <a:r>
              <a:rPr lang="ja-JP" altLang="en-US" b="1" dirty="0">
                <a:solidFill>
                  <a:srgbClr val="0070C0"/>
                </a:solidFill>
              </a:rPr>
              <a:t>くれた</a:t>
            </a:r>
            <a:r>
              <a:rPr lang="en-US" altLang="ja-JP" b="1" dirty="0">
                <a:solidFill>
                  <a:srgbClr val="0070C0"/>
                </a:solidFill>
              </a:rPr>
              <a:t>/</a:t>
            </a:r>
            <a:r>
              <a:rPr lang="ja-JP" altLang="en-US" b="1" dirty="0">
                <a:solidFill>
                  <a:srgbClr val="0070C0"/>
                </a:solidFill>
              </a:rPr>
              <a:t>くださった</a:t>
            </a:r>
            <a:r>
              <a:rPr lang="en-US" altLang="ja-JP" b="1" dirty="0">
                <a:solidFill>
                  <a:srgbClr val="0070C0"/>
                </a:solidFill>
              </a:rPr>
              <a:t>}</a:t>
            </a:r>
            <a:r>
              <a:rPr lang="ja-JP" altLang="en-US" dirty="0"/>
              <a:t>。 </a:t>
            </a:r>
            <a:endParaRPr lang="en-US" altLang="ja-JP" dirty="0"/>
          </a:p>
          <a:p>
            <a:pPr>
              <a:tabLst>
                <a:tab pos="447675" algn="l"/>
              </a:tabLst>
            </a:pPr>
            <a:endParaRPr lang="en-US" altLang="ja-JP" dirty="0"/>
          </a:p>
          <a:p>
            <a:pPr>
              <a:tabLst>
                <a:tab pos="447675" algn="l"/>
              </a:tabLst>
            </a:pPr>
            <a:endParaRPr lang="en-US" altLang="ja-JP" dirty="0"/>
          </a:p>
          <a:p>
            <a:pPr>
              <a:tabLst>
                <a:tab pos="447675" algn="l"/>
              </a:tabLst>
            </a:pPr>
            <a:endParaRPr lang="en-US" altLang="ja-JP" dirty="0"/>
          </a:p>
          <a:p>
            <a:pPr>
              <a:tabLst>
                <a:tab pos="447675" algn="l"/>
              </a:tabLst>
            </a:pPr>
            <a:endParaRPr lang="en-US" altLang="ja-JP" dirty="0"/>
          </a:p>
          <a:p>
            <a:pPr>
              <a:tabLst>
                <a:tab pos="447675" algn="l"/>
              </a:tabLst>
            </a:pPr>
            <a:endParaRPr lang="en-US" altLang="ja-JP" dirty="0"/>
          </a:p>
          <a:p>
            <a:pPr>
              <a:tabLst>
                <a:tab pos="447675" algn="l"/>
              </a:tabLst>
            </a:pPr>
            <a:r>
              <a:rPr kumimoji="1" lang="en-US" altLang="ja-JP" dirty="0"/>
              <a:t>	b.	</a:t>
            </a:r>
            <a:r>
              <a:rPr lang="en-US" altLang="ja-JP" dirty="0"/>
              <a:t>{*</a:t>
            </a:r>
            <a:r>
              <a:rPr lang="ja-JP" altLang="en-US" dirty="0"/>
              <a:t>先生</a:t>
            </a:r>
            <a:r>
              <a:rPr lang="en-US" altLang="ja-JP" dirty="0"/>
              <a:t>/</a:t>
            </a:r>
            <a:r>
              <a:rPr lang="ja-JP" altLang="en-US" dirty="0"/>
              <a:t>私</a:t>
            </a:r>
            <a:r>
              <a:rPr lang="en-US" altLang="ja-JP" dirty="0"/>
              <a:t>}</a:t>
            </a:r>
            <a:r>
              <a:rPr lang="ja-JP" altLang="en-US" dirty="0"/>
              <a:t>が　</a:t>
            </a:r>
            <a:r>
              <a:rPr lang="en-US" altLang="ja-JP" dirty="0"/>
              <a:t>{</a:t>
            </a:r>
            <a:r>
              <a:rPr lang="ja-JP" altLang="en-US" dirty="0"/>
              <a:t>先生</a:t>
            </a:r>
            <a:r>
              <a:rPr lang="en-US" altLang="ja-JP" dirty="0"/>
              <a:t>/*</a:t>
            </a:r>
            <a:r>
              <a:rPr lang="ja-JP" altLang="en-US" dirty="0"/>
              <a:t>私</a:t>
            </a:r>
            <a:r>
              <a:rPr lang="en-US" altLang="ja-JP" dirty="0"/>
              <a:t>}</a:t>
            </a:r>
            <a:r>
              <a:rPr lang="ja-JP" altLang="en-US" dirty="0"/>
              <a:t>に　説明</a:t>
            </a:r>
            <a:r>
              <a:rPr lang="ja-JP" altLang="en-US" b="1" dirty="0">
                <a:solidFill>
                  <a:srgbClr val="FF0000"/>
                </a:solidFill>
              </a:rPr>
              <a:t>させ</a:t>
            </a:r>
            <a:r>
              <a:rPr lang="ja-JP" altLang="en-US" b="1" dirty="0">
                <a:solidFill>
                  <a:srgbClr val="0070C0"/>
                </a:solidFill>
              </a:rPr>
              <a:t>て </a:t>
            </a:r>
            <a:r>
              <a:rPr lang="en-US" altLang="ja-JP" b="1" dirty="0">
                <a:solidFill>
                  <a:srgbClr val="0070C0"/>
                </a:solidFill>
              </a:rPr>
              <a:t>{</a:t>
            </a:r>
            <a:r>
              <a:rPr lang="ja-JP" altLang="en-US" b="1" dirty="0">
                <a:solidFill>
                  <a:srgbClr val="0070C0"/>
                </a:solidFill>
              </a:rPr>
              <a:t>もらった</a:t>
            </a:r>
            <a:r>
              <a:rPr lang="en-US" altLang="ja-JP" b="1" dirty="0">
                <a:solidFill>
                  <a:srgbClr val="0070C0"/>
                </a:solidFill>
              </a:rPr>
              <a:t>/</a:t>
            </a:r>
            <a:r>
              <a:rPr lang="ja-JP" altLang="en-US" b="1" dirty="0">
                <a:solidFill>
                  <a:srgbClr val="0070C0"/>
                </a:solidFill>
              </a:rPr>
              <a:t>いただいた</a:t>
            </a:r>
            <a:r>
              <a:rPr lang="en-US" altLang="ja-JP" b="1" dirty="0">
                <a:solidFill>
                  <a:srgbClr val="0070C0"/>
                </a:solidFill>
              </a:rPr>
              <a:t>}</a:t>
            </a:r>
            <a:r>
              <a:rPr lang="ja-JP" altLang="en-US" dirty="0"/>
              <a:t>。</a:t>
            </a:r>
            <a:endParaRPr kumimoji="1" lang="ja-JP" altLang="en-US" dirty="0"/>
          </a:p>
        </p:txBody>
      </p:sp>
      <p:grpSp>
        <p:nvGrpSpPr>
          <p:cNvPr id="7" name="グループ化 6">
            <a:extLst>
              <a:ext uri="{FF2B5EF4-FFF2-40B4-BE49-F238E27FC236}">
                <a16:creationId xmlns:a16="http://schemas.microsoft.com/office/drawing/2014/main" id="{F794D4BF-2346-D414-9640-4C00CEBDC117}"/>
              </a:ext>
            </a:extLst>
          </p:cNvPr>
          <p:cNvGrpSpPr/>
          <p:nvPr/>
        </p:nvGrpSpPr>
        <p:grpSpPr>
          <a:xfrm>
            <a:off x="1780802" y="1166210"/>
            <a:ext cx="4077634" cy="3851750"/>
            <a:chOff x="1780802" y="1166210"/>
            <a:chExt cx="4077634" cy="3851750"/>
          </a:xfrm>
        </p:grpSpPr>
        <p:sp>
          <p:nvSpPr>
            <p:cNvPr id="23" name="雲 22">
              <a:extLst>
                <a:ext uri="{FF2B5EF4-FFF2-40B4-BE49-F238E27FC236}">
                  <a16:creationId xmlns:a16="http://schemas.microsoft.com/office/drawing/2014/main" id="{F06D3AC4-D275-67BC-1BA9-23E169AC3BC9}"/>
                </a:ext>
              </a:extLst>
            </p:cNvPr>
            <p:cNvSpPr/>
            <p:nvPr/>
          </p:nvSpPr>
          <p:spPr>
            <a:xfrm rot="328065">
              <a:off x="1799599" y="4103560"/>
              <a:ext cx="1623494" cy="914400"/>
            </a:xfrm>
            <a:prstGeom prst="cloud">
              <a:avLst/>
            </a:prstGeom>
            <a:gradFill flip="none" rotWithShape="1">
              <a:gsLst>
                <a:gs pos="3000">
                  <a:schemeClr val="accent1">
                    <a:lumMod val="20000"/>
                    <a:lumOff val="80000"/>
                  </a:schemeClr>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雲 20">
              <a:extLst>
                <a:ext uri="{FF2B5EF4-FFF2-40B4-BE49-F238E27FC236}">
                  <a16:creationId xmlns:a16="http://schemas.microsoft.com/office/drawing/2014/main" id="{0E5CF59A-D899-992B-FD06-DA44B2B59A23}"/>
                </a:ext>
              </a:extLst>
            </p:cNvPr>
            <p:cNvSpPr/>
            <p:nvPr/>
          </p:nvSpPr>
          <p:spPr>
            <a:xfrm rot="328065">
              <a:off x="3719883" y="2836074"/>
              <a:ext cx="1623494" cy="914400"/>
            </a:xfrm>
            <a:prstGeom prst="cloud">
              <a:avLst/>
            </a:prstGeom>
            <a:gradFill flip="none" rotWithShape="1">
              <a:gsLst>
                <a:gs pos="3000">
                  <a:schemeClr val="accent1">
                    <a:lumMod val="20000"/>
                    <a:lumOff val="80000"/>
                  </a:schemeClr>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雲 19">
              <a:extLst>
                <a:ext uri="{FF2B5EF4-FFF2-40B4-BE49-F238E27FC236}">
                  <a16:creationId xmlns:a16="http://schemas.microsoft.com/office/drawing/2014/main" id="{967FD3D8-B3F9-1746-39E0-7C5B2731D34C}"/>
                </a:ext>
              </a:extLst>
            </p:cNvPr>
            <p:cNvSpPr/>
            <p:nvPr/>
          </p:nvSpPr>
          <p:spPr>
            <a:xfrm rot="328065">
              <a:off x="1859146" y="2495050"/>
              <a:ext cx="1623494" cy="914400"/>
            </a:xfrm>
            <a:prstGeom prst="cloud">
              <a:avLst/>
            </a:prstGeom>
            <a:gradFill flip="none" rotWithShape="1">
              <a:gsLst>
                <a:gs pos="3000">
                  <a:schemeClr val="accent1">
                    <a:lumMod val="20000"/>
                    <a:lumOff val="80000"/>
                  </a:schemeClr>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雲 15">
              <a:extLst>
                <a:ext uri="{FF2B5EF4-FFF2-40B4-BE49-F238E27FC236}">
                  <a16:creationId xmlns:a16="http://schemas.microsoft.com/office/drawing/2014/main" id="{25AF7727-784D-7F0C-446A-AD703FC00B5B}"/>
                </a:ext>
              </a:extLst>
            </p:cNvPr>
            <p:cNvSpPr/>
            <p:nvPr/>
          </p:nvSpPr>
          <p:spPr>
            <a:xfrm rot="328065">
              <a:off x="3592538" y="1192859"/>
              <a:ext cx="1623494" cy="914400"/>
            </a:xfrm>
            <a:prstGeom prst="cloud">
              <a:avLst/>
            </a:prstGeom>
            <a:gradFill flip="none" rotWithShape="1">
              <a:gsLst>
                <a:gs pos="3000">
                  <a:schemeClr val="accent1">
                    <a:lumMod val="20000"/>
                    <a:lumOff val="80000"/>
                  </a:schemeClr>
                </a:gs>
                <a:gs pos="100000">
                  <a:schemeClr val="bg1"/>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7C1E69F-7C54-7C57-BCC8-91F4E14ABDC9}"/>
                </a:ext>
              </a:extLst>
            </p:cNvPr>
            <p:cNvSpPr txBox="1"/>
            <p:nvPr/>
          </p:nvSpPr>
          <p:spPr>
            <a:xfrm>
              <a:off x="1780802" y="2428621"/>
              <a:ext cx="2178424" cy="646331"/>
            </a:xfrm>
            <a:prstGeom prst="rect">
              <a:avLst/>
            </a:prstGeom>
            <a:noFill/>
          </p:spPr>
          <p:txBody>
            <a:bodyPr wrap="square" rtlCol="0">
              <a:spAutoFit/>
            </a:bodyPr>
            <a:lstStyle/>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　　　↑</a:t>
              </a:r>
              <a:endParaRPr lang="en-US" altLang="ja-JP" dirty="0">
                <a:solidFill>
                  <a:schemeClr val="accent6">
                    <a:lumMod val="75000"/>
                  </a:schemeClr>
                </a:solidFill>
                <a:latin typeface="BIZ UDPゴシック" panose="020B0400000000000000" pitchFamily="50" charset="-128"/>
                <a:ea typeface="BIZ UDPゴシック" panose="020B0400000000000000" pitchFamily="50" charset="-128"/>
              </a:endParaRPr>
            </a:p>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ガ格は</a:t>
              </a:r>
              <a:r>
                <a:rPr lang="ja-JP" altLang="en-US" dirty="0">
                  <a:solidFill>
                    <a:schemeClr val="accent6">
                      <a:lumMod val="75000"/>
                    </a:schemeClr>
                  </a:solidFill>
                  <a:highlight>
                    <a:srgbClr val="E4EAFC"/>
                  </a:highlight>
                  <a:latin typeface="BIZ UDPゴシック" panose="020B0400000000000000" pitchFamily="50" charset="-128"/>
                  <a:ea typeface="BIZ UDPゴシック" panose="020B0400000000000000" pitchFamily="50" charset="-128"/>
                </a:rPr>
                <a:t>非一人称</a:t>
              </a:r>
              <a:endParaRPr kumimoji="1" lang="ja-JP" altLang="en-US" dirty="0">
                <a:solidFill>
                  <a:schemeClr val="accent6">
                    <a:lumMod val="75000"/>
                  </a:schemeClr>
                </a:solidFill>
                <a:highlight>
                  <a:srgbClr val="E4EAFC"/>
                </a:highlight>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599F6DC-0625-28F7-021F-D4D403250313}"/>
                </a:ext>
              </a:extLst>
            </p:cNvPr>
            <p:cNvSpPr txBox="1"/>
            <p:nvPr/>
          </p:nvSpPr>
          <p:spPr>
            <a:xfrm>
              <a:off x="3680012" y="1166210"/>
              <a:ext cx="2178424" cy="923330"/>
            </a:xfrm>
            <a:prstGeom prst="rect">
              <a:avLst/>
            </a:prstGeom>
            <a:noFill/>
          </p:spPr>
          <p:txBody>
            <a:bodyPr wrap="square" rtlCol="0">
              <a:spAutoFit/>
            </a:bodyPr>
            <a:lstStyle/>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　　　</a:t>
              </a:r>
              <a:endParaRPr lang="en-US" altLang="ja-JP" dirty="0">
                <a:solidFill>
                  <a:schemeClr val="accent6">
                    <a:lumMod val="75000"/>
                  </a:schemeClr>
                </a:solidFill>
                <a:latin typeface="BIZ UDPゴシック" panose="020B0400000000000000" pitchFamily="50" charset="-128"/>
                <a:ea typeface="BIZ UDPゴシック" panose="020B0400000000000000" pitchFamily="50" charset="-128"/>
              </a:endParaRPr>
            </a:p>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ニ格は</a:t>
              </a:r>
              <a:r>
                <a:rPr lang="ja-JP" altLang="en-US" dirty="0">
                  <a:solidFill>
                    <a:schemeClr val="accent6">
                      <a:lumMod val="75000"/>
                    </a:schemeClr>
                  </a:solidFill>
                  <a:highlight>
                    <a:srgbClr val="FAE2D0"/>
                  </a:highlight>
                  <a:latin typeface="BIZ UDPゴシック" panose="020B0400000000000000" pitchFamily="50" charset="-128"/>
                  <a:ea typeface="BIZ UDPゴシック" panose="020B0400000000000000" pitchFamily="50" charset="-128"/>
                </a:rPr>
                <a:t>一人称</a:t>
              </a:r>
              <a:endParaRPr lang="en-US" altLang="ja-JP" dirty="0">
                <a:solidFill>
                  <a:schemeClr val="accent6">
                    <a:lumMod val="75000"/>
                  </a:schemeClr>
                </a:solidFill>
                <a:highlight>
                  <a:srgbClr val="FAE2D0"/>
                </a:highlight>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75000"/>
                    </a:schemeClr>
                  </a:solidFill>
                  <a:latin typeface="BIZ UDPゴシック" panose="020B0400000000000000" pitchFamily="50" charset="-128"/>
                  <a:ea typeface="BIZ UDPゴシック" panose="020B0400000000000000" pitchFamily="50" charset="-128"/>
                </a:rPr>
                <a:t>　　 ↓</a:t>
              </a:r>
            </a:p>
          </p:txBody>
        </p:sp>
        <p:sp>
          <p:nvSpPr>
            <p:cNvPr id="6" name="テキスト ボックス 5">
              <a:extLst>
                <a:ext uri="{FF2B5EF4-FFF2-40B4-BE49-F238E27FC236}">
                  <a16:creationId xmlns:a16="http://schemas.microsoft.com/office/drawing/2014/main" id="{607FE54A-6674-A4D0-61C6-7F2F2A8727DF}"/>
                </a:ext>
              </a:extLst>
            </p:cNvPr>
            <p:cNvSpPr txBox="1"/>
            <p:nvPr/>
          </p:nvSpPr>
          <p:spPr>
            <a:xfrm>
              <a:off x="1780802" y="4071837"/>
              <a:ext cx="2178424" cy="646331"/>
            </a:xfrm>
            <a:prstGeom prst="rect">
              <a:avLst/>
            </a:prstGeom>
            <a:noFill/>
          </p:spPr>
          <p:txBody>
            <a:bodyPr wrap="square" rtlCol="0">
              <a:spAutoFit/>
            </a:bodyPr>
            <a:lstStyle/>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　　　↑</a:t>
              </a:r>
              <a:endParaRPr lang="en-US" altLang="ja-JP" dirty="0">
                <a:solidFill>
                  <a:schemeClr val="accent6">
                    <a:lumMod val="75000"/>
                  </a:schemeClr>
                </a:solidFill>
                <a:latin typeface="BIZ UDPゴシック" panose="020B0400000000000000" pitchFamily="50" charset="-128"/>
                <a:ea typeface="BIZ UDPゴシック" panose="020B0400000000000000" pitchFamily="50" charset="-128"/>
              </a:endParaRPr>
            </a:p>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ガ格は</a:t>
              </a:r>
              <a:r>
                <a:rPr lang="ja-JP" altLang="en-US" dirty="0">
                  <a:solidFill>
                    <a:schemeClr val="accent6">
                      <a:lumMod val="75000"/>
                    </a:schemeClr>
                  </a:solidFill>
                  <a:highlight>
                    <a:srgbClr val="FAE2D0"/>
                  </a:highlight>
                  <a:latin typeface="BIZ UDPゴシック" panose="020B0400000000000000" pitchFamily="50" charset="-128"/>
                  <a:ea typeface="BIZ UDPゴシック" panose="020B0400000000000000" pitchFamily="50" charset="-128"/>
                </a:rPr>
                <a:t>一人称</a:t>
              </a:r>
              <a:endParaRPr kumimoji="1" lang="ja-JP" altLang="en-US" dirty="0">
                <a:solidFill>
                  <a:schemeClr val="accent6">
                    <a:lumMod val="75000"/>
                  </a:schemeClr>
                </a:solidFill>
                <a:highlight>
                  <a:srgbClr val="FAE2D0"/>
                </a:highlight>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6F82CAA-0B0C-38E0-0994-D6E389E9A874}"/>
                </a:ext>
              </a:extLst>
            </p:cNvPr>
            <p:cNvSpPr txBox="1"/>
            <p:nvPr/>
          </p:nvSpPr>
          <p:spPr>
            <a:xfrm>
              <a:off x="3680012" y="2809426"/>
              <a:ext cx="2178424" cy="923330"/>
            </a:xfrm>
            <a:prstGeom prst="rect">
              <a:avLst/>
            </a:prstGeom>
            <a:noFill/>
          </p:spPr>
          <p:txBody>
            <a:bodyPr wrap="square" rtlCol="0">
              <a:spAutoFit/>
            </a:bodyPr>
            <a:lstStyle/>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　　　</a:t>
              </a:r>
              <a:endParaRPr lang="en-US" altLang="ja-JP" dirty="0">
                <a:solidFill>
                  <a:schemeClr val="accent6">
                    <a:lumMod val="75000"/>
                  </a:schemeClr>
                </a:solidFill>
                <a:latin typeface="BIZ UDPゴシック" panose="020B0400000000000000" pitchFamily="50" charset="-128"/>
                <a:ea typeface="BIZ UDPゴシック" panose="020B0400000000000000" pitchFamily="50" charset="-128"/>
              </a:endParaRPr>
            </a:p>
            <a:p>
              <a:r>
                <a:rPr lang="ja-JP" altLang="en-US" dirty="0">
                  <a:solidFill>
                    <a:schemeClr val="accent6">
                      <a:lumMod val="75000"/>
                    </a:schemeClr>
                  </a:solidFill>
                  <a:latin typeface="BIZ UDPゴシック" panose="020B0400000000000000" pitchFamily="50" charset="-128"/>
                  <a:ea typeface="BIZ UDPゴシック" panose="020B0400000000000000" pitchFamily="50" charset="-128"/>
                </a:rPr>
                <a:t>ニ格は</a:t>
              </a:r>
              <a:r>
                <a:rPr lang="ja-JP" altLang="en-US" dirty="0">
                  <a:solidFill>
                    <a:schemeClr val="accent6">
                      <a:lumMod val="75000"/>
                    </a:schemeClr>
                  </a:solidFill>
                  <a:highlight>
                    <a:srgbClr val="E4EAFC"/>
                  </a:highlight>
                  <a:latin typeface="BIZ UDPゴシック" panose="020B0400000000000000" pitchFamily="50" charset="-128"/>
                  <a:ea typeface="BIZ UDPゴシック" panose="020B0400000000000000" pitchFamily="50" charset="-128"/>
                </a:rPr>
                <a:t>非一人称</a:t>
              </a:r>
              <a:endParaRPr lang="en-US" altLang="ja-JP" dirty="0">
                <a:solidFill>
                  <a:schemeClr val="accent6">
                    <a:lumMod val="75000"/>
                  </a:schemeClr>
                </a:solidFill>
                <a:highlight>
                  <a:srgbClr val="E4EAFC"/>
                </a:highlight>
                <a:latin typeface="BIZ UDPゴシック" panose="020B0400000000000000" pitchFamily="50" charset="-128"/>
                <a:ea typeface="BIZ UDPゴシック" panose="020B0400000000000000" pitchFamily="50" charset="-128"/>
              </a:endParaRPr>
            </a:p>
            <a:p>
              <a:r>
                <a:rPr kumimoji="1" lang="ja-JP" altLang="en-US" dirty="0">
                  <a:solidFill>
                    <a:schemeClr val="accent6">
                      <a:lumMod val="75000"/>
                    </a:schemeClr>
                  </a:solidFill>
                  <a:latin typeface="BIZ UDPゴシック" panose="020B0400000000000000" pitchFamily="50" charset="-128"/>
                  <a:ea typeface="BIZ UDPゴシック" panose="020B0400000000000000" pitchFamily="50" charset="-128"/>
                </a:rPr>
                <a:t>　　 ↓</a:t>
              </a:r>
            </a:p>
          </p:txBody>
        </p:sp>
      </p:grpSp>
    </p:spTree>
    <p:extLst>
      <p:ext uri="{BB962C8B-B14F-4D97-AF65-F5344CB8AC3E}">
        <p14:creationId xmlns:p14="http://schemas.microsoft.com/office/powerpoint/2010/main" val="18930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8</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kumimoji="1" lang="ja-JP" altLang="en-US" sz="2000" b="1" dirty="0">
                <a:solidFill>
                  <a:srgbClr val="C00000"/>
                </a:solidFill>
              </a:rPr>
              <a:t>構文選択</a:t>
            </a:r>
            <a:endParaRPr kumimoji="1" lang="en-US" altLang="ja-JP" sz="2000" dirty="0"/>
          </a:p>
        </p:txBody>
      </p:sp>
      <p:sp>
        <p:nvSpPr>
          <p:cNvPr id="3" name="テキスト ボックス 2">
            <a:extLst>
              <a:ext uri="{FF2B5EF4-FFF2-40B4-BE49-F238E27FC236}">
                <a16:creationId xmlns:a16="http://schemas.microsoft.com/office/drawing/2014/main" id="{E3BCB257-25E2-C9C8-D679-51D799087387}"/>
              </a:ext>
            </a:extLst>
          </p:cNvPr>
          <p:cNvSpPr txBox="1"/>
          <p:nvPr/>
        </p:nvSpPr>
        <p:spPr>
          <a:xfrm>
            <a:off x="2013721" y="2242983"/>
            <a:ext cx="4801314" cy="2677656"/>
          </a:xfrm>
          <a:prstGeom prst="rect">
            <a:avLst/>
          </a:prstGeom>
          <a:noFill/>
        </p:spPr>
        <p:txBody>
          <a:bodyPr wrap="none" rtlCol="0">
            <a:spAutoFit/>
          </a:bodyPr>
          <a:lstStyle/>
          <a:p>
            <a:pPr algn="ctr"/>
            <a:r>
              <a:rPr kumimoji="1" lang="ja-JP" altLang="en-US" sz="2400" dirty="0">
                <a:solidFill>
                  <a:schemeClr val="accent2">
                    <a:lumMod val="75000"/>
                  </a:schemeClr>
                </a:solidFill>
              </a:rPr>
              <a:t>命題的意味が同じで</a:t>
            </a:r>
            <a:endParaRPr kumimoji="1" lang="en-US" altLang="ja-JP" sz="2400" dirty="0">
              <a:solidFill>
                <a:schemeClr val="accent2">
                  <a:lumMod val="75000"/>
                </a:schemeClr>
              </a:solidFill>
            </a:endParaRPr>
          </a:p>
          <a:p>
            <a:pPr algn="ctr"/>
            <a:endParaRPr kumimoji="1" lang="en-US" altLang="ja-JP" sz="2400" dirty="0">
              <a:solidFill>
                <a:schemeClr val="accent2">
                  <a:lumMod val="75000"/>
                </a:schemeClr>
              </a:solidFill>
            </a:endParaRPr>
          </a:p>
          <a:p>
            <a:pPr algn="ctr"/>
            <a:r>
              <a:rPr lang="ja-JP" altLang="en-US" sz="2400" dirty="0">
                <a:solidFill>
                  <a:schemeClr val="accent2">
                    <a:lumMod val="75000"/>
                  </a:schemeClr>
                </a:solidFill>
              </a:rPr>
              <a:t>違う形が二つ存在しているの</a:t>
            </a:r>
            <a:r>
              <a:rPr kumimoji="1" lang="ja-JP" altLang="en-US" sz="2400" dirty="0">
                <a:solidFill>
                  <a:schemeClr val="accent2">
                    <a:lumMod val="75000"/>
                  </a:schemeClr>
                </a:solidFill>
              </a:rPr>
              <a:t>なら</a:t>
            </a:r>
            <a:endParaRPr kumimoji="1" lang="en-US" altLang="ja-JP" sz="2400" dirty="0">
              <a:solidFill>
                <a:schemeClr val="accent2">
                  <a:lumMod val="75000"/>
                </a:schemeClr>
              </a:solidFill>
            </a:endParaRPr>
          </a:p>
          <a:p>
            <a:pPr algn="ctr"/>
            <a:endParaRPr kumimoji="1" lang="en-US" altLang="ja-JP" sz="2400" dirty="0">
              <a:solidFill>
                <a:schemeClr val="accent2">
                  <a:lumMod val="75000"/>
                </a:schemeClr>
              </a:solidFill>
            </a:endParaRPr>
          </a:p>
          <a:p>
            <a:pPr algn="ctr"/>
            <a:r>
              <a:rPr lang="ja-JP" altLang="en-US" sz="2400" dirty="0">
                <a:solidFill>
                  <a:schemeClr val="accent2">
                    <a:lumMod val="75000"/>
                  </a:schemeClr>
                </a:solidFill>
              </a:rPr>
              <a:t>どのようにどちらを</a:t>
            </a:r>
            <a:endParaRPr lang="en-US" altLang="ja-JP" sz="2400" dirty="0">
              <a:solidFill>
                <a:schemeClr val="accent2">
                  <a:lumMod val="75000"/>
                </a:schemeClr>
              </a:solidFill>
            </a:endParaRPr>
          </a:p>
          <a:p>
            <a:pPr algn="ctr"/>
            <a:endParaRPr lang="en-US" altLang="ja-JP" sz="2400" dirty="0">
              <a:solidFill>
                <a:schemeClr val="accent2">
                  <a:lumMod val="75000"/>
                </a:schemeClr>
              </a:solidFill>
            </a:endParaRPr>
          </a:p>
          <a:p>
            <a:pPr algn="ctr"/>
            <a:r>
              <a:rPr lang="ja-JP" altLang="en-US" sz="2400" dirty="0">
                <a:solidFill>
                  <a:schemeClr val="accent2">
                    <a:lumMod val="75000"/>
                  </a:schemeClr>
                </a:solidFill>
              </a:rPr>
              <a:t>選択するのだろうか？</a:t>
            </a:r>
            <a:endParaRPr kumimoji="1" lang="ja-JP" altLang="en-US" sz="2400" dirty="0">
              <a:solidFill>
                <a:schemeClr val="accent2">
                  <a:lumMod val="75000"/>
                </a:schemeClr>
              </a:solidFill>
            </a:endParaRPr>
          </a:p>
        </p:txBody>
      </p:sp>
    </p:spTree>
    <p:extLst>
      <p:ext uri="{BB962C8B-B14F-4D97-AF65-F5344CB8AC3E}">
        <p14:creationId xmlns:p14="http://schemas.microsoft.com/office/powerpoint/2010/main" val="245979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A1C4B-DB25-4984-99E7-A04F563FA8E3}"/>
              </a:ext>
            </a:extLst>
          </p:cNvPr>
          <p:cNvSpPr>
            <a:spLocks noGrp="1"/>
          </p:cNvSpPr>
          <p:nvPr>
            <p:ph type="title"/>
          </p:nvPr>
        </p:nvSpPr>
        <p:spPr>
          <a:xfrm>
            <a:off x="254000" y="0"/>
            <a:ext cx="8890000" cy="931817"/>
          </a:xfrm>
        </p:spPr>
        <p:txBody>
          <a:bodyPr vert="horz" lIns="91440" tIns="45720" rIns="91440" bIns="45720" rtlCol="0" anchor="ctr">
            <a:noAutofit/>
          </a:bodyPr>
          <a:lstStyle/>
          <a:p>
            <a:pPr defTabSz="914400"/>
            <a:r>
              <a:rPr lang="en-US" altLang="ja-JP" b="1" kern="1200" dirty="0">
                <a:latin typeface="UD Digi Kyokasho NP-B" panose="020B0400000000000000" pitchFamily="18" charset="-128"/>
                <a:ea typeface="UD Digi Kyokasho NP-B" panose="020B0400000000000000" pitchFamily="18" charset="-128"/>
              </a:rPr>
              <a:t>1 </a:t>
            </a:r>
            <a:r>
              <a:rPr lang="ja-JP" altLang="en-US" b="1" dirty="0">
                <a:latin typeface="UD Digi Kyokasho NP-B" panose="020B0400000000000000" pitchFamily="18" charset="-128"/>
                <a:ea typeface="UD Digi Kyokasho NP-B" panose="020B0400000000000000" pitchFamily="18" charset="-128"/>
              </a:rPr>
              <a:t>はじめに</a:t>
            </a:r>
            <a:endParaRPr lang="en-US" altLang="ja-JP" b="1" kern="1200" dirty="0">
              <a:latin typeface="UD Digi Kyokasho NP-B" panose="020B0400000000000000" pitchFamily="18" charset="-128"/>
              <a:ea typeface="UD Digi Kyokasho NP-B" panose="020B0400000000000000" pitchFamily="18" charset="-128"/>
            </a:endParaRPr>
          </a:p>
        </p:txBody>
      </p:sp>
      <p:cxnSp>
        <p:nvCxnSpPr>
          <p:cNvPr id="5" name="直線コネクタ 4">
            <a:extLst>
              <a:ext uri="{FF2B5EF4-FFF2-40B4-BE49-F238E27FC236}">
                <a16:creationId xmlns:a16="http://schemas.microsoft.com/office/drawing/2014/main" id="{AD4CC58F-910A-4F97-B720-72A359EAE26A}"/>
              </a:ext>
            </a:extLst>
          </p:cNvPr>
          <p:cNvCxnSpPr>
            <a:cxnSpLocks/>
          </p:cNvCxnSpPr>
          <p:nvPr/>
        </p:nvCxnSpPr>
        <p:spPr>
          <a:xfrm>
            <a:off x="254000" y="813937"/>
            <a:ext cx="79629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B07562E-4B49-43A5-979E-72F6119444E0}"/>
              </a:ext>
            </a:extLst>
          </p:cNvPr>
          <p:cNvCxnSpPr>
            <a:cxnSpLocks/>
          </p:cNvCxnSpPr>
          <p:nvPr/>
        </p:nvCxnSpPr>
        <p:spPr>
          <a:xfrm>
            <a:off x="279400" y="6275293"/>
            <a:ext cx="79629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日付プレースホルダー 7">
            <a:extLst>
              <a:ext uri="{FF2B5EF4-FFF2-40B4-BE49-F238E27FC236}">
                <a16:creationId xmlns:a16="http://schemas.microsoft.com/office/drawing/2014/main" id="{EE3149B1-4560-48A1-A6BD-312873F09898}"/>
              </a:ext>
            </a:extLst>
          </p:cNvPr>
          <p:cNvSpPr>
            <a:spLocks noGrp="1"/>
          </p:cNvSpPr>
          <p:nvPr>
            <p:ph type="dt" sz="half" idx="10"/>
          </p:nvPr>
        </p:nvSpPr>
        <p:spPr/>
        <p:txBody>
          <a:bodyPr/>
          <a:lstStyle/>
          <a:p>
            <a:r>
              <a:rPr kumimoji="1" lang="en-US" altLang="ja-JP" dirty="0"/>
              <a:t>June 26, 2021</a:t>
            </a:r>
            <a:endParaRPr kumimoji="1" lang="ja-JP" altLang="en-US" dirty="0"/>
          </a:p>
        </p:txBody>
      </p:sp>
      <p:sp>
        <p:nvSpPr>
          <p:cNvPr id="10" name="フッター プレースホルダー 9">
            <a:extLst>
              <a:ext uri="{FF2B5EF4-FFF2-40B4-BE49-F238E27FC236}">
                <a16:creationId xmlns:a16="http://schemas.microsoft.com/office/drawing/2014/main" id="{A7FC5819-A38B-4B54-A057-C43BB54BF755}"/>
              </a:ext>
            </a:extLst>
          </p:cNvPr>
          <p:cNvSpPr>
            <a:spLocks noGrp="1"/>
          </p:cNvSpPr>
          <p:nvPr>
            <p:ph type="ftr" sz="quarter" idx="11"/>
          </p:nvPr>
        </p:nvSpPr>
        <p:spPr>
          <a:xfrm>
            <a:off x="3028950" y="6356351"/>
            <a:ext cx="3278496" cy="365125"/>
          </a:xfrm>
        </p:spPr>
        <p:txBody>
          <a:bodyPr/>
          <a:lstStyle/>
          <a:p>
            <a:r>
              <a:rPr lang="zh-CN" altLang="en-US" dirty="0"/>
              <a:t>第</a:t>
            </a:r>
            <a:r>
              <a:rPr lang="en-US" altLang="zh-CN" dirty="0"/>
              <a:t>162</a:t>
            </a:r>
            <a:r>
              <a:rPr lang="zh-CN" altLang="en-US" dirty="0"/>
              <a:t>回　日本言語学会　大会発表 ◆ 山田彬尭（大阪大学）</a:t>
            </a:r>
            <a:endParaRPr kumimoji="1" lang="ja-JP" altLang="en-US" dirty="0"/>
          </a:p>
        </p:txBody>
      </p:sp>
      <p:sp>
        <p:nvSpPr>
          <p:cNvPr id="13" name="スライド番号プレースホルダー 12">
            <a:extLst>
              <a:ext uri="{FF2B5EF4-FFF2-40B4-BE49-F238E27FC236}">
                <a16:creationId xmlns:a16="http://schemas.microsoft.com/office/drawing/2014/main" id="{2D519E4E-5F7B-4BC7-B3BE-6BB1C2F6C593}"/>
              </a:ext>
            </a:extLst>
          </p:cNvPr>
          <p:cNvSpPr>
            <a:spLocks noGrp="1"/>
          </p:cNvSpPr>
          <p:nvPr>
            <p:ph type="sldNum" sz="quarter" idx="12"/>
          </p:nvPr>
        </p:nvSpPr>
        <p:spPr/>
        <p:txBody>
          <a:bodyPr/>
          <a:lstStyle/>
          <a:p>
            <a:fld id="{12DEAC85-D35B-473B-9828-037900E0F87D}" type="slidenum">
              <a:rPr kumimoji="1" lang="ja-JP" altLang="en-US" smtClean="0"/>
              <a:t>9</a:t>
            </a:fld>
            <a:endParaRPr kumimoji="1" lang="ja-JP" altLang="en-US"/>
          </a:p>
        </p:txBody>
      </p:sp>
      <p:sp>
        <p:nvSpPr>
          <p:cNvPr id="31" name="テキスト ボックス 30">
            <a:extLst>
              <a:ext uri="{FF2B5EF4-FFF2-40B4-BE49-F238E27FC236}">
                <a16:creationId xmlns:a16="http://schemas.microsoft.com/office/drawing/2014/main" id="{CE03535B-E25C-4C72-893D-0DA651D711B0}"/>
              </a:ext>
            </a:extLst>
          </p:cNvPr>
          <p:cNvSpPr txBox="1"/>
          <p:nvPr/>
        </p:nvSpPr>
        <p:spPr>
          <a:xfrm>
            <a:off x="215609" y="852191"/>
            <a:ext cx="1210588" cy="400110"/>
          </a:xfrm>
          <a:prstGeom prst="rect">
            <a:avLst/>
          </a:prstGeom>
          <a:noFill/>
        </p:spPr>
        <p:txBody>
          <a:bodyPr wrap="none" rtlCol="0">
            <a:spAutoFit/>
          </a:bodyPr>
          <a:lstStyle/>
          <a:p>
            <a:r>
              <a:rPr lang="ja-JP" altLang="en-US" sz="2000" b="1" dirty="0">
                <a:solidFill>
                  <a:srgbClr val="C00000"/>
                </a:solidFill>
              </a:rPr>
              <a:t>構文選択</a:t>
            </a:r>
            <a:endParaRPr kumimoji="1" lang="en-US" altLang="ja-JP" sz="2000" dirty="0"/>
          </a:p>
        </p:txBody>
      </p:sp>
      <p:sp>
        <p:nvSpPr>
          <p:cNvPr id="9" name="四角形: 角を丸くする 8">
            <a:extLst>
              <a:ext uri="{FF2B5EF4-FFF2-40B4-BE49-F238E27FC236}">
                <a16:creationId xmlns:a16="http://schemas.microsoft.com/office/drawing/2014/main" id="{FE5BB94B-DEC1-F177-8D85-F82484687168}"/>
              </a:ext>
            </a:extLst>
          </p:cNvPr>
          <p:cNvSpPr/>
          <p:nvPr/>
        </p:nvSpPr>
        <p:spPr>
          <a:xfrm>
            <a:off x="469337" y="1240749"/>
            <a:ext cx="1467039" cy="4876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先行研究</a:t>
            </a:r>
          </a:p>
        </p:txBody>
      </p:sp>
      <p:sp>
        <p:nvSpPr>
          <p:cNvPr id="37" name="テキスト ボックス 36">
            <a:extLst>
              <a:ext uri="{FF2B5EF4-FFF2-40B4-BE49-F238E27FC236}">
                <a16:creationId xmlns:a16="http://schemas.microsoft.com/office/drawing/2014/main" id="{766ED2B7-589B-35EE-E6BE-D3A1D16C24B3}"/>
              </a:ext>
            </a:extLst>
          </p:cNvPr>
          <p:cNvSpPr txBox="1"/>
          <p:nvPr/>
        </p:nvSpPr>
        <p:spPr>
          <a:xfrm>
            <a:off x="896471" y="1873624"/>
            <a:ext cx="2492990" cy="3416320"/>
          </a:xfrm>
          <a:prstGeom prst="rect">
            <a:avLst/>
          </a:prstGeom>
          <a:noFill/>
        </p:spPr>
        <p:txBody>
          <a:bodyPr wrap="none" rtlCol="0">
            <a:spAutoFit/>
          </a:bodyPr>
          <a:lstStyle/>
          <a:p>
            <a:r>
              <a:rPr kumimoji="1" lang="ja-JP" altLang="en-US" b="1" dirty="0"/>
              <a:t>統語論な研究</a:t>
            </a:r>
            <a:endParaRPr kumimoji="1" lang="en-US" altLang="ja-JP" b="1" dirty="0"/>
          </a:p>
          <a:p>
            <a:r>
              <a:rPr kumimoji="1" lang="ja-JP" altLang="en-US" dirty="0"/>
              <a:t>・益岡 </a:t>
            </a:r>
            <a:r>
              <a:rPr kumimoji="1" lang="en-US" altLang="ja-JP" dirty="0"/>
              <a:t>(2001)</a:t>
            </a:r>
          </a:p>
          <a:p>
            <a:r>
              <a:rPr lang="ja-JP" altLang="en-US" dirty="0"/>
              <a:t>・高見・加藤 </a:t>
            </a:r>
            <a:r>
              <a:rPr lang="en-US" altLang="ja-JP" dirty="0"/>
              <a:t>(2003)</a:t>
            </a:r>
          </a:p>
          <a:p>
            <a:r>
              <a:rPr kumimoji="1" lang="ja-JP" altLang="en-US" dirty="0"/>
              <a:t>・由井 </a:t>
            </a:r>
            <a:r>
              <a:rPr kumimoji="1" lang="en-US" altLang="ja-JP" dirty="0"/>
              <a:t>(1996)</a:t>
            </a:r>
          </a:p>
          <a:p>
            <a:endParaRPr kumimoji="1" lang="en-US" altLang="ja-JP" b="1" dirty="0"/>
          </a:p>
          <a:p>
            <a:r>
              <a:rPr lang="ja-JP" altLang="en-US" b="1" dirty="0"/>
              <a:t>歴史社会語用論</a:t>
            </a:r>
            <a:r>
              <a:rPr kumimoji="1" lang="ja-JP" altLang="en-US" b="1" dirty="0"/>
              <a:t>な研究</a:t>
            </a:r>
            <a:endParaRPr kumimoji="1" lang="en-US" altLang="ja-JP" b="1" dirty="0"/>
          </a:p>
          <a:p>
            <a:r>
              <a:rPr kumimoji="1" lang="ja-JP" altLang="en-US" dirty="0"/>
              <a:t>・宮地 </a:t>
            </a:r>
            <a:r>
              <a:rPr kumimoji="1" lang="en-US" altLang="ja-JP" dirty="0"/>
              <a:t>(1981)</a:t>
            </a:r>
          </a:p>
          <a:p>
            <a:r>
              <a:rPr lang="ja-JP" altLang="en-US" dirty="0"/>
              <a:t>・森 </a:t>
            </a:r>
            <a:r>
              <a:rPr lang="en-US" altLang="ja-JP" dirty="0"/>
              <a:t>(2016)</a:t>
            </a:r>
          </a:p>
          <a:p>
            <a:r>
              <a:rPr kumimoji="1" lang="ja-JP" altLang="en-US" dirty="0"/>
              <a:t>・古川 </a:t>
            </a:r>
            <a:r>
              <a:rPr kumimoji="1" lang="en-US" altLang="ja-JP" dirty="0"/>
              <a:t>(1997)</a:t>
            </a:r>
          </a:p>
          <a:p>
            <a:r>
              <a:rPr kumimoji="1" lang="ja-JP" altLang="en-US" dirty="0"/>
              <a:t>・</a:t>
            </a:r>
            <a:r>
              <a:rPr lang="ja-JP" altLang="en-US" dirty="0"/>
              <a:t>荻野 </a:t>
            </a:r>
            <a:r>
              <a:rPr lang="en-US" altLang="ja-JP" dirty="0"/>
              <a:t>(2009)</a:t>
            </a:r>
          </a:p>
          <a:p>
            <a:r>
              <a:rPr kumimoji="1" lang="ja-JP" altLang="en-US" dirty="0"/>
              <a:t>・山口 </a:t>
            </a:r>
            <a:r>
              <a:rPr kumimoji="1" lang="en-US" altLang="ja-JP" dirty="0"/>
              <a:t>(2016)</a:t>
            </a:r>
          </a:p>
          <a:p>
            <a:endParaRPr kumimoji="1" lang="en-US" altLang="ja-JP" b="1" dirty="0"/>
          </a:p>
        </p:txBody>
      </p:sp>
    </p:spTree>
    <p:extLst>
      <p:ext uri="{BB962C8B-B14F-4D97-AF65-F5344CB8AC3E}">
        <p14:creationId xmlns:p14="http://schemas.microsoft.com/office/powerpoint/2010/main" val="22608283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13736</TotalTime>
  <Words>2890</Words>
  <Application>Microsoft Office PowerPoint</Application>
  <PresentationFormat>画面に合わせる (4:3)</PresentationFormat>
  <Paragraphs>540</Paragraphs>
  <Slides>40</Slides>
  <Notes>0</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40</vt:i4>
      </vt:variant>
    </vt:vector>
  </HeadingPairs>
  <TitlesOfParts>
    <vt:vector size="48" baseType="lpstr">
      <vt:lpstr>BIZ UDPゴシック</vt:lpstr>
      <vt:lpstr>HGSｺﾞｼｯｸM</vt:lpstr>
      <vt:lpstr>UD Digi Kyokasho NP-B</vt:lpstr>
      <vt:lpstr>游ゴシック</vt:lpstr>
      <vt:lpstr>游ゴシック Light</vt:lpstr>
      <vt:lpstr>Arial</vt:lpstr>
      <vt:lpstr>Cambria Math</vt:lpstr>
      <vt:lpstr>Office テーマ</vt:lpstr>
      <vt:lpstr>PowerPoint プレゼンテーション</vt:lpstr>
      <vt:lpstr>1 はじめに</vt:lpstr>
      <vt:lpstr>1 はじめに</vt:lpstr>
      <vt:lpstr>1 はじめに</vt:lpstr>
      <vt:lpstr>1 はじめに</vt:lpstr>
      <vt:lpstr>1 はじめに</vt:lpstr>
      <vt:lpstr>1 はじめに</vt:lpstr>
      <vt:lpstr>1 はじめに</vt:lpstr>
      <vt:lpstr>1 はじめに</vt:lpstr>
      <vt:lpstr>1 はじめに</vt:lpstr>
      <vt:lpstr>1 はじめに</vt:lpstr>
      <vt:lpstr>1 はじめに</vt:lpstr>
      <vt:lpstr>1 はじめに</vt:lpstr>
      <vt:lpstr>1 はじめに</vt:lpstr>
      <vt:lpstr>2 先行研究：椎名(2021)</vt:lpstr>
      <vt:lpstr>２ 先行研究：椎名 (2021)</vt:lpstr>
      <vt:lpstr>２ 先行研究：椎名 (2021)</vt:lpstr>
      <vt:lpstr>２ 先行研究：椎名 (2021)</vt:lpstr>
      <vt:lpstr>２ 先行研究：椎名 (2021)</vt:lpstr>
      <vt:lpstr>3 データと分析手法</vt:lpstr>
      <vt:lpstr>３ データと分析手法</vt:lpstr>
      <vt:lpstr>３ データと分析手法</vt:lpstr>
      <vt:lpstr>３ データと分析手法</vt:lpstr>
      <vt:lpstr>３ データと分析手法</vt:lpstr>
      <vt:lpstr>３ データと分析手法</vt:lpstr>
      <vt:lpstr>３ データと分析手法</vt:lpstr>
      <vt:lpstr>３ データと分析手法</vt:lpstr>
      <vt:lpstr>３ データと分析手法</vt:lpstr>
      <vt:lpstr>４結果</vt:lpstr>
      <vt:lpstr>4.1 時系列分析：大局（平均）的な変化</vt:lpstr>
      <vt:lpstr>4.1 時系列分析：大局（平均）的な変化</vt:lpstr>
      <vt:lpstr>4.２ 変量効果：動詞の個別性</vt:lpstr>
      <vt:lpstr>4.２ 変量効果：動詞の個別性</vt:lpstr>
      <vt:lpstr>4.２ 変量効果：動詞の個別性</vt:lpstr>
      <vt:lpstr>4.２ 変量効果：動詞の個別性</vt:lpstr>
      <vt:lpstr>4.２ 変量効果：動詞の個別性</vt:lpstr>
      <vt:lpstr>５まとめと今後の課題</vt:lpstr>
      <vt:lpstr>５　まとめと今後の課題</vt:lpstr>
      <vt:lpstr>５　まとめと今後の課題</vt:lpstr>
      <vt:lpstr>Thank you very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デジタル  ヒューマニティーズ 概論 リレー講義（第8回）</dc:title>
  <dc:creator>yamada akita</dc:creator>
  <cp:lastModifiedBy>Reviewer3</cp:lastModifiedBy>
  <cp:revision>58</cp:revision>
  <dcterms:created xsi:type="dcterms:W3CDTF">2020-06-03T08:51:51Z</dcterms:created>
  <dcterms:modified xsi:type="dcterms:W3CDTF">2022-08-30T14:24:48Z</dcterms:modified>
</cp:coreProperties>
</file>